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3" r:id="rId1"/>
    <p:sldMasterId id="2147484207" r:id="rId2"/>
  </p:sldMasterIdLst>
  <p:notesMasterIdLst>
    <p:notesMasterId r:id="rId15"/>
  </p:notesMasterIdLst>
  <p:handoutMasterIdLst>
    <p:handoutMasterId r:id="rId16"/>
  </p:handoutMasterIdLst>
  <p:sldIdLst>
    <p:sldId id="256" r:id="rId3"/>
    <p:sldId id="847" r:id="rId4"/>
    <p:sldId id="870" r:id="rId5"/>
    <p:sldId id="871" r:id="rId6"/>
    <p:sldId id="872" r:id="rId7"/>
    <p:sldId id="877" r:id="rId8"/>
    <p:sldId id="878" r:id="rId9"/>
    <p:sldId id="873" r:id="rId10"/>
    <p:sldId id="874" r:id="rId11"/>
    <p:sldId id="879" r:id="rId12"/>
    <p:sldId id="880" r:id="rId13"/>
    <p:sldId id="881" r:id="rId14"/>
  </p:sldIdLst>
  <p:sldSz cx="12192000" cy="6858000"/>
  <p:notesSz cx="6794500" cy="9906000"/>
  <p:defaultTextStyle>
    <a:defPPr>
      <a:defRPr lang="it-I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2837"/>
    <a:srgbClr val="47A76E"/>
    <a:srgbClr val="FDD5DF"/>
    <a:srgbClr val="43BB8D"/>
    <a:srgbClr val="09A760"/>
    <a:srgbClr val="00B050"/>
    <a:srgbClr val="5B9BD5"/>
    <a:srgbClr val="F2F2F2"/>
    <a:srgbClr val="70AD47"/>
    <a:srgbClr val="F4F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7697E-2966-4BD2-815E-AD02DC063CE3}" v="7" dt="2024-02-28T09:13:57.576"/>
  </p1510:revLst>
</p1510:revInfo>
</file>

<file path=ppt/tableStyles.xml><?xml version="1.0" encoding="utf-8"?>
<a:tblStyleLst xmlns:a="http://schemas.openxmlformats.org/drawingml/2006/main" def="{5C22544A-7EE6-4342-B048-85BDC9FD1C3A}">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960" autoAdjust="0"/>
  </p:normalViewPr>
  <p:slideViewPr>
    <p:cSldViewPr snapToGrid="0">
      <p:cViewPr varScale="1">
        <p:scale>
          <a:sx n="81" d="100"/>
          <a:sy n="81" d="100"/>
        </p:scale>
        <p:origin x="90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terza Angelica" userId="7062bf5c-91d1-4dc6-9f03-cf2623dd8271" providerId="ADAL" clId="{0967697E-2966-4BD2-815E-AD02DC063CE3}"/>
    <pc:docChg chg="undo custSel modSld">
      <pc:chgData name="Laterza Angelica" userId="7062bf5c-91d1-4dc6-9f03-cf2623dd8271" providerId="ADAL" clId="{0967697E-2966-4BD2-815E-AD02DC063CE3}" dt="2024-02-28T09:14:25.656" v="65" actId="20577"/>
      <pc:docMkLst>
        <pc:docMk/>
      </pc:docMkLst>
      <pc:sldChg chg="modSp mod">
        <pc:chgData name="Laterza Angelica" userId="7062bf5c-91d1-4dc6-9f03-cf2623dd8271" providerId="ADAL" clId="{0967697E-2966-4BD2-815E-AD02DC063CE3}" dt="2024-02-28T09:11:35.313" v="27" actId="948"/>
        <pc:sldMkLst>
          <pc:docMk/>
          <pc:sldMk cId="2193334990" sldId="847"/>
        </pc:sldMkLst>
        <pc:spChg chg="mod">
          <ac:chgData name="Laterza Angelica" userId="7062bf5c-91d1-4dc6-9f03-cf2623dd8271" providerId="ADAL" clId="{0967697E-2966-4BD2-815E-AD02DC063CE3}" dt="2024-02-28T09:11:35.313" v="27" actId="948"/>
          <ac:spMkLst>
            <pc:docMk/>
            <pc:sldMk cId="2193334990" sldId="847"/>
            <ac:spMk id="15" creationId="{F0BB60D0-AC92-DF60-E3D6-39F8DC240A78}"/>
          </ac:spMkLst>
        </pc:spChg>
      </pc:sldChg>
      <pc:sldChg chg="modSp mod">
        <pc:chgData name="Laterza Angelica" userId="7062bf5c-91d1-4dc6-9f03-cf2623dd8271" providerId="ADAL" clId="{0967697E-2966-4BD2-815E-AD02DC063CE3}" dt="2024-02-28T09:12:21.242" v="30" actId="948"/>
        <pc:sldMkLst>
          <pc:docMk/>
          <pc:sldMk cId="302496511" sldId="870"/>
        </pc:sldMkLst>
        <pc:spChg chg="mod">
          <ac:chgData name="Laterza Angelica" userId="7062bf5c-91d1-4dc6-9f03-cf2623dd8271" providerId="ADAL" clId="{0967697E-2966-4BD2-815E-AD02DC063CE3}" dt="2024-02-28T09:12:21.242" v="30" actId="948"/>
          <ac:spMkLst>
            <pc:docMk/>
            <pc:sldMk cId="302496511" sldId="870"/>
            <ac:spMk id="15" creationId="{F0BB60D0-AC92-DF60-E3D6-39F8DC240A78}"/>
          </ac:spMkLst>
        </pc:spChg>
      </pc:sldChg>
      <pc:sldChg chg="modSp mod">
        <pc:chgData name="Laterza Angelica" userId="7062bf5c-91d1-4dc6-9f03-cf2623dd8271" providerId="ADAL" clId="{0967697E-2966-4BD2-815E-AD02DC063CE3}" dt="2024-02-28T09:12:34.092" v="36" actId="20577"/>
        <pc:sldMkLst>
          <pc:docMk/>
          <pc:sldMk cId="1990966620" sldId="872"/>
        </pc:sldMkLst>
        <pc:spChg chg="mod">
          <ac:chgData name="Laterza Angelica" userId="7062bf5c-91d1-4dc6-9f03-cf2623dd8271" providerId="ADAL" clId="{0967697E-2966-4BD2-815E-AD02DC063CE3}" dt="2024-02-28T09:12:34.092" v="36" actId="20577"/>
          <ac:spMkLst>
            <pc:docMk/>
            <pc:sldMk cId="1990966620" sldId="872"/>
            <ac:spMk id="3" creationId="{7FC0C79A-8C9C-F032-BC0A-0161F35E7697}"/>
          </ac:spMkLst>
        </pc:spChg>
      </pc:sldChg>
      <pc:sldChg chg="modSp mod">
        <pc:chgData name="Laterza Angelica" userId="7062bf5c-91d1-4dc6-9f03-cf2623dd8271" providerId="ADAL" clId="{0967697E-2966-4BD2-815E-AD02DC063CE3}" dt="2024-02-28T09:13:28.143" v="44" actId="5793"/>
        <pc:sldMkLst>
          <pc:docMk/>
          <pc:sldMk cId="1030917308" sldId="873"/>
        </pc:sldMkLst>
        <pc:spChg chg="mod">
          <ac:chgData name="Laterza Angelica" userId="7062bf5c-91d1-4dc6-9f03-cf2623dd8271" providerId="ADAL" clId="{0967697E-2966-4BD2-815E-AD02DC063CE3}" dt="2024-02-28T09:13:28.143" v="44" actId="5793"/>
          <ac:spMkLst>
            <pc:docMk/>
            <pc:sldMk cId="1030917308" sldId="873"/>
            <ac:spMk id="3" creationId="{7FC0C79A-8C9C-F032-BC0A-0161F35E7697}"/>
          </ac:spMkLst>
        </pc:spChg>
      </pc:sldChg>
      <pc:sldChg chg="modSp mod">
        <pc:chgData name="Laterza Angelica" userId="7062bf5c-91d1-4dc6-9f03-cf2623dd8271" providerId="ADAL" clId="{0967697E-2966-4BD2-815E-AD02DC063CE3}" dt="2024-02-28T09:13:38.592" v="46" actId="20577"/>
        <pc:sldMkLst>
          <pc:docMk/>
          <pc:sldMk cId="3013052458" sldId="874"/>
        </pc:sldMkLst>
        <pc:spChg chg="mod">
          <ac:chgData name="Laterza Angelica" userId="7062bf5c-91d1-4dc6-9f03-cf2623dd8271" providerId="ADAL" clId="{0967697E-2966-4BD2-815E-AD02DC063CE3}" dt="2024-02-28T09:13:38.592" v="46" actId="20577"/>
          <ac:spMkLst>
            <pc:docMk/>
            <pc:sldMk cId="3013052458" sldId="874"/>
            <ac:spMk id="3" creationId="{53B9C3F9-3471-3723-8BD1-797B4EE9BC50}"/>
          </ac:spMkLst>
        </pc:spChg>
      </pc:sldChg>
      <pc:sldChg chg="modSp mod">
        <pc:chgData name="Laterza Angelica" userId="7062bf5c-91d1-4dc6-9f03-cf2623dd8271" providerId="ADAL" clId="{0967697E-2966-4BD2-815E-AD02DC063CE3}" dt="2024-02-28T09:12:45.436" v="37" actId="948"/>
        <pc:sldMkLst>
          <pc:docMk/>
          <pc:sldMk cId="1530194865" sldId="877"/>
        </pc:sldMkLst>
        <pc:spChg chg="mod">
          <ac:chgData name="Laterza Angelica" userId="7062bf5c-91d1-4dc6-9f03-cf2623dd8271" providerId="ADAL" clId="{0967697E-2966-4BD2-815E-AD02DC063CE3}" dt="2024-02-28T09:12:45.436" v="37" actId="948"/>
          <ac:spMkLst>
            <pc:docMk/>
            <pc:sldMk cId="1530194865" sldId="877"/>
            <ac:spMk id="3" creationId="{7FC0C79A-8C9C-F032-BC0A-0161F35E7697}"/>
          </ac:spMkLst>
        </pc:spChg>
      </pc:sldChg>
      <pc:sldChg chg="modSp mod">
        <pc:chgData name="Laterza Angelica" userId="7062bf5c-91d1-4dc6-9f03-cf2623dd8271" providerId="ADAL" clId="{0967697E-2966-4BD2-815E-AD02DC063CE3}" dt="2024-02-28T09:13:02.422" v="38" actId="1076"/>
        <pc:sldMkLst>
          <pc:docMk/>
          <pc:sldMk cId="902862930" sldId="878"/>
        </pc:sldMkLst>
        <pc:spChg chg="mod">
          <ac:chgData name="Laterza Angelica" userId="7062bf5c-91d1-4dc6-9f03-cf2623dd8271" providerId="ADAL" clId="{0967697E-2966-4BD2-815E-AD02DC063CE3}" dt="2024-02-28T09:13:02.422" v="38" actId="1076"/>
          <ac:spMkLst>
            <pc:docMk/>
            <pc:sldMk cId="902862930" sldId="878"/>
            <ac:spMk id="3" creationId="{7FC0C79A-8C9C-F032-BC0A-0161F35E7697}"/>
          </ac:spMkLst>
        </pc:spChg>
      </pc:sldChg>
      <pc:sldChg chg="modSp mod">
        <pc:chgData name="Laterza Angelica" userId="7062bf5c-91d1-4dc6-9f03-cf2623dd8271" providerId="ADAL" clId="{0967697E-2966-4BD2-815E-AD02DC063CE3}" dt="2024-02-28T09:14:15.305" v="60" actId="20577"/>
        <pc:sldMkLst>
          <pc:docMk/>
          <pc:sldMk cId="238742653" sldId="880"/>
        </pc:sldMkLst>
        <pc:spChg chg="mod">
          <ac:chgData name="Laterza Angelica" userId="7062bf5c-91d1-4dc6-9f03-cf2623dd8271" providerId="ADAL" clId="{0967697E-2966-4BD2-815E-AD02DC063CE3}" dt="2024-02-28T09:14:15.305" v="60" actId="20577"/>
          <ac:spMkLst>
            <pc:docMk/>
            <pc:sldMk cId="238742653" sldId="880"/>
            <ac:spMk id="3" creationId="{53B9C3F9-3471-3723-8BD1-797B4EE9BC50}"/>
          </ac:spMkLst>
        </pc:spChg>
      </pc:sldChg>
      <pc:sldChg chg="modSp mod">
        <pc:chgData name="Laterza Angelica" userId="7062bf5c-91d1-4dc6-9f03-cf2623dd8271" providerId="ADAL" clId="{0967697E-2966-4BD2-815E-AD02DC063CE3}" dt="2024-02-28T09:14:25.656" v="65" actId="20577"/>
        <pc:sldMkLst>
          <pc:docMk/>
          <pc:sldMk cId="3235640841" sldId="881"/>
        </pc:sldMkLst>
        <pc:spChg chg="mod">
          <ac:chgData name="Laterza Angelica" userId="7062bf5c-91d1-4dc6-9f03-cf2623dd8271" providerId="ADAL" clId="{0967697E-2966-4BD2-815E-AD02DC063CE3}" dt="2024-02-28T09:14:25.656" v="65" actId="20577"/>
          <ac:spMkLst>
            <pc:docMk/>
            <pc:sldMk cId="3235640841" sldId="881"/>
            <ac:spMk id="3" creationId="{53B9C3F9-3471-3723-8BD1-797B4EE9BC5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D0D0DB7-AC8C-9B23-A275-7ABA5D64B643}"/>
              </a:ext>
            </a:extLst>
          </p:cNvPr>
          <p:cNvSpPr>
            <a:spLocks noGrp="1"/>
          </p:cNvSpPr>
          <p:nvPr>
            <p:ph type="hdr" sz="quarter"/>
          </p:nvPr>
        </p:nvSpPr>
        <p:spPr>
          <a:xfrm>
            <a:off x="0" y="0"/>
            <a:ext cx="2945024" cy="496972"/>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67D5557B-4EA5-D749-9A64-E9428541FBA9}"/>
              </a:ext>
            </a:extLst>
          </p:cNvPr>
          <p:cNvSpPr>
            <a:spLocks noGrp="1"/>
          </p:cNvSpPr>
          <p:nvPr>
            <p:ph type="dt" sz="quarter" idx="1"/>
          </p:nvPr>
        </p:nvSpPr>
        <p:spPr>
          <a:xfrm>
            <a:off x="3847890" y="0"/>
            <a:ext cx="2945024" cy="496972"/>
          </a:xfrm>
          <a:prstGeom prst="rect">
            <a:avLst/>
          </a:prstGeom>
        </p:spPr>
        <p:txBody>
          <a:bodyPr vert="horz" lIns="91440" tIns="45720" rIns="91440" bIns="45720" rtlCol="0"/>
          <a:lstStyle>
            <a:lvl1pPr algn="r">
              <a:defRPr sz="1200"/>
            </a:lvl1pPr>
          </a:lstStyle>
          <a:p>
            <a:fld id="{BDFA56C7-5069-40B1-80EF-D90E4BA09219}" type="datetimeFigureOut">
              <a:rPr lang="it-IT" smtClean="0"/>
              <a:t>28/02/2024</a:t>
            </a:fld>
            <a:endParaRPr lang="it-IT"/>
          </a:p>
        </p:txBody>
      </p:sp>
      <p:sp>
        <p:nvSpPr>
          <p:cNvPr id="4" name="Segnaposto piè di pagina 3">
            <a:extLst>
              <a:ext uri="{FF2B5EF4-FFF2-40B4-BE49-F238E27FC236}">
                <a16:creationId xmlns:a16="http://schemas.microsoft.com/office/drawing/2014/main" id="{AED87E93-4F5F-BC2A-75A8-EC34A89816DE}"/>
              </a:ext>
            </a:extLst>
          </p:cNvPr>
          <p:cNvSpPr>
            <a:spLocks noGrp="1"/>
          </p:cNvSpPr>
          <p:nvPr>
            <p:ph type="ftr" sz="quarter" idx="2"/>
          </p:nvPr>
        </p:nvSpPr>
        <p:spPr>
          <a:xfrm>
            <a:off x="0" y="9409028"/>
            <a:ext cx="2945024" cy="49697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FB172FF-0CFA-A149-5F4A-A389199B65D2}"/>
              </a:ext>
            </a:extLst>
          </p:cNvPr>
          <p:cNvSpPr>
            <a:spLocks noGrp="1"/>
          </p:cNvSpPr>
          <p:nvPr>
            <p:ph type="sldNum" sz="quarter" idx="3"/>
          </p:nvPr>
        </p:nvSpPr>
        <p:spPr>
          <a:xfrm>
            <a:off x="3847890" y="9409028"/>
            <a:ext cx="2945024" cy="496972"/>
          </a:xfrm>
          <a:prstGeom prst="rect">
            <a:avLst/>
          </a:prstGeom>
        </p:spPr>
        <p:txBody>
          <a:bodyPr vert="horz" lIns="91440" tIns="45720" rIns="91440" bIns="45720" rtlCol="0" anchor="b"/>
          <a:lstStyle>
            <a:lvl1pPr algn="r">
              <a:defRPr sz="1200"/>
            </a:lvl1pPr>
          </a:lstStyle>
          <a:p>
            <a:fld id="{4E862938-901F-4879-B2B9-3F30579A80C3}" type="slidenum">
              <a:rPr lang="it-IT" smtClean="0"/>
              <a:t>‹N›</a:t>
            </a:fld>
            <a:endParaRPr lang="it-IT"/>
          </a:p>
        </p:txBody>
      </p:sp>
    </p:spTree>
    <p:extLst>
      <p:ext uri="{BB962C8B-B14F-4D97-AF65-F5344CB8AC3E}">
        <p14:creationId xmlns:p14="http://schemas.microsoft.com/office/powerpoint/2010/main" val="23753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FE154D7-A45B-B064-E019-6C4AF413C171}"/>
              </a:ext>
            </a:extLst>
          </p:cNvPr>
          <p:cNvSpPr>
            <a:spLocks noGrp="1"/>
          </p:cNvSpPr>
          <p:nvPr>
            <p:ph type="hdr" sz="quarter"/>
          </p:nvPr>
        </p:nvSpPr>
        <p:spPr>
          <a:xfrm>
            <a:off x="0" y="1"/>
            <a:ext cx="2945024" cy="49538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a16="http://schemas.microsoft.com/office/drawing/2014/main" id="{249C5F1C-67A6-1C76-ACF6-EC8AEDAA720C}"/>
              </a:ext>
            </a:extLst>
          </p:cNvPr>
          <p:cNvSpPr>
            <a:spLocks noGrp="1"/>
          </p:cNvSpPr>
          <p:nvPr>
            <p:ph type="dt" idx="1"/>
          </p:nvPr>
        </p:nvSpPr>
        <p:spPr>
          <a:xfrm>
            <a:off x="3847890" y="1"/>
            <a:ext cx="2945024" cy="49538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96A86E5-29A5-4C56-9726-40B11D0E5945}" type="datetimeFigureOut">
              <a:rPr lang="it-IT"/>
              <a:pPr>
                <a:defRPr/>
              </a:pPr>
              <a:t>28/02/2024</a:t>
            </a:fld>
            <a:endParaRPr lang="it-IT"/>
          </a:p>
        </p:txBody>
      </p:sp>
      <p:sp>
        <p:nvSpPr>
          <p:cNvPr id="4" name="Segnaposto immagine diapositiva 3">
            <a:extLst>
              <a:ext uri="{FF2B5EF4-FFF2-40B4-BE49-F238E27FC236}">
                <a16:creationId xmlns:a16="http://schemas.microsoft.com/office/drawing/2014/main" id="{83063246-505C-0745-733A-574FC04370EF}"/>
              </a:ext>
            </a:extLst>
          </p:cNvPr>
          <p:cNvSpPr>
            <a:spLocks noGrp="1" noRot="1" noChangeAspect="1"/>
          </p:cNvSpPr>
          <p:nvPr>
            <p:ph type="sldImg" idx="2"/>
          </p:nvPr>
        </p:nvSpPr>
        <p:spPr>
          <a:xfrm>
            <a:off x="95250" y="742950"/>
            <a:ext cx="6604000" cy="37147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7BCD221A-9E31-E2E3-FC22-BB178CB68B47}"/>
              </a:ext>
            </a:extLst>
          </p:cNvPr>
          <p:cNvSpPr>
            <a:spLocks noGrp="1"/>
          </p:cNvSpPr>
          <p:nvPr>
            <p:ph type="body" sz="quarter" idx="3"/>
          </p:nvPr>
        </p:nvSpPr>
        <p:spPr>
          <a:xfrm>
            <a:off x="679133" y="4705310"/>
            <a:ext cx="5436235" cy="4458417"/>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B539D795-9473-B905-A94F-3AEE1A92854C}"/>
              </a:ext>
            </a:extLst>
          </p:cNvPr>
          <p:cNvSpPr>
            <a:spLocks noGrp="1"/>
          </p:cNvSpPr>
          <p:nvPr>
            <p:ph type="ftr" sz="quarter" idx="4"/>
          </p:nvPr>
        </p:nvSpPr>
        <p:spPr>
          <a:xfrm>
            <a:off x="0" y="9409028"/>
            <a:ext cx="2945024" cy="49537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a:extLst>
              <a:ext uri="{FF2B5EF4-FFF2-40B4-BE49-F238E27FC236}">
                <a16:creationId xmlns:a16="http://schemas.microsoft.com/office/drawing/2014/main" id="{94CFF4D3-2BF4-59C7-CCD8-EA74A9DDF05A}"/>
              </a:ext>
            </a:extLst>
          </p:cNvPr>
          <p:cNvSpPr>
            <a:spLocks noGrp="1"/>
          </p:cNvSpPr>
          <p:nvPr>
            <p:ph type="sldNum" sz="quarter" idx="5"/>
          </p:nvPr>
        </p:nvSpPr>
        <p:spPr>
          <a:xfrm>
            <a:off x="3847890" y="9409028"/>
            <a:ext cx="2945024" cy="49537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596A940-8EAA-4FA1-88D9-463F4F0315CE}"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030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4374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2021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6779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3724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499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0696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5035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254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470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96A940-8EAA-4FA1-88D9-463F4F0315CE}" type="slidenum">
              <a:rPr kumimoji="0" lang="it-IT" alt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072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svg"/><Relationship Id="rId3" Type="http://schemas.openxmlformats.org/officeDocument/2006/relationships/image" Target="../media/image7.svg"/><Relationship Id="rId7" Type="http://schemas.openxmlformats.org/officeDocument/2006/relationships/image" Target="../media/image15.svg"/><Relationship Id="rId12"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7.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3F0072A-8625-5FAE-A20E-F1B90AA204C3}"/>
              </a:ext>
            </a:extLst>
          </p:cNvPr>
          <p:cNvSpPr>
            <a:spLocks noGrp="1"/>
          </p:cNvSpPr>
          <p:nvPr>
            <p:ph type="dt" sz="half" idx="10"/>
          </p:nvPr>
        </p:nvSpPr>
        <p:spPr/>
        <p:txBody>
          <a:bodyPr/>
          <a:lstStyle>
            <a:lvl1pPr>
              <a:defRPr/>
            </a:lvl1pPr>
          </a:lstStyle>
          <a:p>
            <a:pPr>
              <a:defRPr/>
            </a:pPr>
            <a:fld id="{80B24638-031F-4E97-A750-3C6D2CB53981}" type="datetimeFigureOut">
              <a:rPr lang="it-IT"/>
              <a:pPr>
                <a:defRPr/>
              </a:pPr>
              <a:t>28/02/2024</a:t>
            </a:fld>
            <a:endParaRPr lang="it-IT"/>
          </a:p>
        </p:txBody>
      </p:sp>
      <p:sp>
        <p:nvSpPr>
          <p:cNvPr id="5" name="Segnaposto piè di pagina 4">
            <a:extLst>
              <a:ext uri="{FF2B5EF4-FFF2-40B4-BE49-F238E27FC236}">
                <a16:creationId xmlns:a16="http://schemas.microsoft.com/office/drawing/2014/main" id="{61B7A577-0323-92B1-69AF-47754FAE074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6A63F9C3-3B30-4BFA-F5C5-BA3499986052}"/>
              </a:ext>
            </a:extLst>
          </p:cNvPr>
          <p:cNvSpPr>
            <a:spLocks noGrp="1"/>
          </p:cNvSpPr>
          <p:nvPr>
            <p:ph type="sldNum" sz="quarter" idx="12"/>
          </p:nvPr>
        </p:nvSpPr>
        <p:spPr/>
        <p:txBody>
          <a:bodyPr/>
          <a:lstStyle>
            <a:lvl1pPr>
              <a:defRPr/>
            </a:lvl1pPr>
          </a:lstStyle>
          <a:p>
            <a:pPr>
              <a:defRPr/>
            </a:pPr>
            <a:fld id="{A06D5102-5882-4F13-9B8C-2E1FB1CA7B40}" type="slidenum">
              <a:rPr lang="it-IT" altLang="it-IT"/>
              <a:pPr>
                <a:defRPr/>
              </a:pPr>
              <a:t>‹N›</a:t>
            </a:fld>
            <a:endParaRPr lang="it-IT" altLang="it-IT"/>
          </a:p>
        </p:txBody>
      </p:sp>
    </p:spTree>
    <p:extLst>
      <p:ext uri="{BB962C8B-B14F-4D97-AF65-F5344CB8AC3E}">
        <p14:creationId xmlns:p14="http://schemas.microsoft.com/office/powerpoint/2010/main" val="2377532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A4C3EA-D329-4D46-86F0-C9C2E0B91AEE}"/>
              </a:ext>
            </a:extLst>
          </p:cNvPr>
          <p:cNvSpPr>
            <a:spLocks noGrp="1"/>
          </p:cNvSpPr>
          <p:nvPr>
            <p:ph type="dt" sz="half" idx="10"/>
          </p:nvPr>
        </p:nvSpPr>
        <p:spPr/>
        <p:txBody>
          <a:bodyPr/>
          <a:lstStyle>
            <a:lvl1pPr>
              <a:defRPr/>
            </a:lvl1pPr>
          </a:lstStyle>
          <a:p>
            <a:pPr>
              <a:defRPr/>
            </a:pPr>
            <a:fld id="{0236B9E8-B8E2-49D4-8E35-C9D0F6B29372}" type="datetimeFigureOut">
              <a:rPr lang="it-IT"/>
              <a:pPr>
                <a:defRPr/>
              </a:pPr>
              <a:t>28/02/2024</a:t>
            </a:fld>
            <a:endParaRPr lang="it-IT"/>
          </a:p>
        </p:txBody>
      </p:sp>
      <p:sp>
        <p:nvSpPr>
          <p:cNvPr id="5" name="Segnaposto piè di pagina 4">
            <a:extLst>
              <a:ext uri="{FF2B5EF4-FFF2-40B4-BE49-F238E27FC236}">
                <a16:creationId xmlns:a16="http://schemas.microsoft.com/office/drawing/2014/main" id="{690ABF3D-C7F2-C4BB-2384-67058FAFE7B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F9DD7CC9-5595-2189-7F18-C4AAEEF54D4C}"/>
              </a:ext>
            </a:extLst>
          </p:cNvPr>
          <p:cNvSpPr>
            <a:spLocks noGrp="1"/>
          </p:cNvSpPr>
          <p:nvPr>
            <p:ph type="sldNum" sz="quarter" idx="12"/>
          </p:nvPr>
        </p:nvSpPr>
        <p:spPr/>
        <p:txBody>
          <a:bodyPr/>
          <a:lstStyle>
            <a:lvl1pPr>
              <a:defRPr/>
            </a:lvl1pPr>
          </a:lstStyle>
          <a:p>
            <a:pPr>
              <a:defRPr/>
            </a:pPr>
            <a:fld id="{4601D527-BB98-44A8-98A9-E819C22BC03F}" type="slidenum">
              <a:rPr lang="it-IT" altLang="it-IT"/>
              <a:pPr>
                <a:defRPr/>
              </a:pPr>
              <a:t>‹N›</a:t>
            </a:fld>
            <a:endParaRPr lang="it-IT" altLang="it-IT"/>
          </a:p>
        </p:txBody>
      </p:sp>
    </p:spTree>
    <p:extLst>
      <p:ext uri="{BB962C8B-B14F-4D97-AF65-F5344CB8AC3E}">
        <p14:creationId xmlns:p14="http://schemas.microsoft.com/office/powerpoint/2010/main" val="413098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8EB4D0C-1ECE-F84A-A38B-67A6B2127908}"/>
              </a:ext>
            </a:extLst>
          </p:cNvPr>
          <p:cNvSpPr>
            <a:spLocks noGrp="1"/>
          </p:cNvSpPr>
          <p:nvPr>
            <p:ph type="dt" sz="half" idx="10"/>
          </p:nvPr>
        </p:nvSpPr>
        <p:spPr/>
        <p:txBody>
          <a:bodyPr/>
          <a:lstStyle>
            <a:lvl1pPr>
              <a:defRPr/>
            </a:lvl1pPr>
          </a:lstStyle>
          <a:p>
            <a:pPr>
              <a:defRPr/>
            </a:pPr>
            <a:fld id="{3565895A-0413-4F8B-8304-5C645E64DEB1}" type="datetimeFigureOut">
              <a:rPr lang="it-IT"/>
              <a:pPr>
                <a:defRPr/>
              </a:pPr>
              <a:t>28/02/2024</a:t>
            </a:fld>
            <a:endParaRPr lang="it-IT"/>
          </a:p>
        </p:txBody>
      </p:sp>
      <p:sp>
        <p:nvSpPr>
          <p:cNvPr id="5" name="Segnaposto piè di pagina 4">
            <a:extLst>
              <a:ext uri="{FF2B5EF4-FFF2-40B4-BE49-F238E27FC236}">
                <a16:creationId xmlns:a16="http://schemas.microsoft.com/office/drawing/2014/main" id="{38243B59-E32A-7357-5FE8-F57415FFC59C}"/>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37787A15-4BEE-3D63-E861-715B6949662D}"/>
              </a:ext>
            </a:extLst>
          </p:cNvPr>
          <p:cNvSpPr>
            <a:spLocks noGrp="1"/>
          </p:cNvSpPr>
          <p:nvPr>
            <p:ph type="sldNum" sz="quarter" idx="12"/>
          </p:nvPr>
        </p:nvSpPr>
        <p:spPr/>
        <p:txBody>
          <a:bodyPr/>
          <a:lstStyle>
            <a:lvl1pPr>
              <a:defRPr/>
            </a:lvl1pPr>
          </a:lstStyle>
          <a:p>
            <a:pPr>
              <a:defRPr/>
            </a:pPr>
            <a:fld id="{AEB6A2BC-0D53-48DF-972B-5CECCD60D9C2}" type="slidenum">
              <a:rPr lang="it-IT" altLang="it-IT"/>
              <a:pPr>
                <a:defRPr/>
              </a:pPr>
              <a:t>‹N›</a:t>
            </a:fld>
            <a:endParaRPr lang="it-IT" altLang="it-IT"/>
          </a:p>
        </p:txBody>
      </p:sp>
    </p:spTree>
    <p:extLst>
      <p:ext uri="{BB962C8B-B14F-4D97-AF65-F5344CB8AC3E}">
        <p14:creationId xmlns:p14="http://schemas.microsoft.com/office/powerpoint/2010/main" val="319207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struzioni">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BCC7380D-5726-1246-703A-A948EB3C0DEB}"/>
              </a:ext>
            </a:extLst>
          </p:cNvPr>
          <p:cNvSpPr txBox="1"/>
          <p:nvPr userDrawn="1"/>
        </p:nvSpPr>
        <p:spPr>
          <a:xfrm>
            <a:off x="1135338" y="695117"/>
            <a:ext cx="9938824" cy="605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rtlCol="0" anchor="ctr">
            <a:spAutoFit/>
          </a:bodyPr>
          <a:lstStyle/>
          <a:p>
            <a:pPr algn="ctr">
              <a:lnSpc>
                <a:spcPct val="100000"/>
              </a:lnSpc>
            </a:pPr>
            <a:r>
              <a:rPr lang="it-IT" sz="3600" b="1" dirty="0">
                <a:latin typeface="+mj-lt"/>
              </a:rPr>
              <a:t>Istruzioni e qualche consiglio</a:t>
            </a:r>
            <a:endParaRPr lang="it-IT" sz="3600" b="1" dirty="0">
              <a:solidFill>
                <a:srgbClr val="000000"/>
              </a:solidFill>
              <a:latin typeface="+mj-lt"/>
              <a:ea typeface="Raleway"/>
              <a:cs typeface="Raleway"/>
              <a:sym typeface="Raleway"/>
            </a:endParaRPr>
          </a:p>
        </p:txBody>
      </p:sp>
      <p:sp>
        <p:nvSpPr>
          <p:cNvPr id="2" name="CasellaDiTesto 1">
            <a:extLst>
              <a:ext uri="{FF2B5EF4-FFF2-40B4-BE49-F238E27FC236}">
                <a16:creationId xmlns:a16="http://schemas.microsoft.com/office/drawing/2014/main" id="{98E05693-D3E7-127C-7DE5-B24B11A3375C}"/>
              </a:ext>
            </a:extLst>
          </p:cNvPr>
          <p:cNvSpPr txBox="1"/>
          <p:nvPr userDrawn="1"/>
        </p:nvSpPr>
        <p:spPr>
          <a:xfrm>
            <a:off x="1135338" y="1285515"/>
            <a:ext cx="9938824"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rtlCol="0" anchor="ctr">
            <a:spAutoFit/>
          </a:bodyPr>
          <a:lstStyle/>
          <a:p>
            <a:pPr algn="ctr">
              <a:lnSpc>
                <a:spcPct val="100000"/>
              </a:lnSpc>
            </a:pPr>
            <a:r>
              <a:rPr lang="it-IT" sz="2000" b="1" dirty="0">
                <a:latin typeface="Raleway SemiBold" pitchFamily="2" charset="0"/>
              </a:rPr>
              <a:t>TEMPLATE SLIDE REGIONE EMILIA-ROMAGNA</a:t>
            </a:r>
          </a:p>
        </p:txBody>
      </p:sp>
      <p:sp>
        <p:nvSpPr>
          <p:cNvPr id="4" name="CasellaDiTesto 3">
            <a:extLst>
              <a:ext uri="{FF2B5EF4-FFF2-40B4-BE49-F238E27FC236}">
                <a16:creationId xmlns:a16="http://schemas.microsoft.com/office/drawing/2014/main" id="{A540C309-291C-E590-7476-D37303192184}"/>
              </a:ext>
            </a:extLst>
          </p:cNvPr>
          <p:cNvSpPr txBox="1"/>
          <p:nvPr userDrawn="1"/>
        </p:nvSpPr>
        <p:spPr>
          <a:xfrm>
            <a:off x="283211" y="1988768"/>
            <a:ext cx="2725316" cy="3614799"/>
          </a:xfrm>
          <a:prstGeom prst="rect">
            <a:avLst/>
          </a:prstGeom>
          <a:ln w="34925">
            <a:gradFill flip="none" rotWithShape="1">
              <a:gsLst>
                <a:gs pos="0">
                  <a:schemeClr val="accent2">
                    <a:lumMod val="40000"/>
                    <a:lumOff val="60000"/>
                  </a:schemeClr>
                </a:gs>
                <a:gs pos="9000">
                  <a:schemeClr val="accent3">
                    <a:lumMod val="40000"/>
                    <a:lumOff val="60000"/>
                  </a:schemeClr>
                </a:gs>
                <a:gs pos="94000">
                  <a:schemeClr val="accent4">
                    <a:lumMod val="60000"/>
                    <a:lumOff val="40000"/>
                  </a:schemeClr>
                </a:gs>
                <a:gs pos="100000">
                  <a:srgbClr val="FFFF00"/>
                </a:gs>
              </a:gsLst>
              <a:lin ang="2700000" scaled="1"/>
              <a:tileRect/>
            </a:gra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4000" tIns="144000" rIns="144000" bIns="144000" rtlCol="0">
            <a:spAutoFit/>
          </a:bodyPr>
          <a:lstStyle/>
          <a:p>
            <a:pPr algn="ctr">
              <a:lnSpc>
                <a:spcPct val="100000"/>
              </a:lnSpc>
            </a:pPr>
            <a:r>
              <a:rPr lang="it-IT" sz="1200" b="1" dirty="0">
                <a:solidFill>
                  <a:srgbClr val="000000"/>
                </a:solidFill>
                <a:latin typeface="Raleway"/>
                <a:ea typeface="Raleway"/>
                <a:cs typeface="Raleway"/>
                <a:sym typeface="Raleway"/>
              </a:rPr>
              <a:t>Cambiare il layout della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Un template PowerPoint è costituito da più formati slide, detti layout, e da più varianti colore.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Istruzioni per modificare il layout di una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b="0" dirty="0">
                <a:ln w="1270">
                  <a:noFill/>
                </a:ln>
                <a:solidFill>
                  <a:schemeClr val="tx1"/>
                </a:solidFill>
                <a:effectLst/>
              </a:rPr>
              <a:t>nella barra laterale di sinistra, cliccare sull’anteprima della slide col pulsante destro del mouse</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 menù contestuale, posizionarsi sulla voce Layout</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quindi cliccare sul layout desiderato.</a:t>
            </a:r>
          </a:p>
        </p:txBody>
      </p:sp>
      <p:sp>
        <p:nvSpPr>
          <p:cNvPr id="6" name="CasellaDiTesto 5">
            <a:extLst>
              <a:ext uri="{FF2B5EF4-FFF2-40B4-BE49-F238E27FC236}">
                <a16:creationId xmlns:a16="http://schemas.microsoft.com/office/drawing/2014/main" id="{CC96486A-D859-1EC7-5792-B9ABB76764A6}"/>
              </a:ext>
            </a:extLst>
          </p:cNvPr>
          <p:cNvSpPr txBox="1"/>
          <p:nvPr userDrawn="1"/>
        </p:nvSpPr>
        <p:spPr>
          <a:xfrm>
            <a:off x="3249965" y="1988767"/>
            <a:ext cx="2725316" cy="3799465"/>
          </a:xfrm>
          <a:prstGeom prst="rect">
            <a:avLst/>
          </a:prstGeom>
          <a:ln w="34925">
            <a:gradFill flip="none" rotWithShape="1">
              <a:gsLst>
                <a:gs pos="0">
                  <a:schemeClr val="accent2">
                    <a:lumMod val="40000"/>
                    <a:lumOff val="60000"/>
                  </a:schemeClr>
                </a:gs>
                <a:gs pos="89000">
                  <a:schemeClr val="accent3">
                    <a:lumMod val="40000"/>
                    <a:lumOff val="60000"/>
                  </a:schemeClr>
                </a:gs>
                <a:gs pos="94000">
                  <a:schemeClr val="accent4">
                    <a:lumMod val="60000"/>
                    <a:lumOff val="40000"/>
                  </a:schemeClr>
                </a:gs>
                <a:gs pos="100000">
                  <a:srgbClr val="FFFF00"/>
                </a:gs>
              </a:gsLst>
              <a:lin ang="2700000" scaled="1"/>
              <a:tileRect/>
            </a:gra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4000" tIns="144000" rIns="144000" bIns="144000" rtlCol="0">
            <a:spAutoFit/>
          </a:bodyPr>
          <a:lstStyle/>
          <a:p>
            <a:pPr algn="ctr">
              <a:lnSpc>
                <a:spcPct val="100000"/>
              </a:lnSpc>
            </a:pPr>
            <a:r>
              <a:rPr lang="it-IT" sz="1200" b="1" dirty="0">
                <a:solidFill>
                  <a:srgbClr val="000000"/>
                </a:solidFill>
                <a:latin typeface="Raleway"/>
                <a:ea typeface="Raleway"/>
                <a:cs typeface="Raleway"/>
                <a:sym typeface="Raleway"/>
              </a:rPr>
              <a:t>Cambiare variante colore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Istruzioni per cambiare la palette colori utilizzata per colorare titoli, testo e rappresentazioni grafiche (es. grafici e </a:t>
            </a:r>
            <a:r>
              <a:rPr lang="it-IT" sz="1200" dirty="0" err="1"/>
              <a:t>SmartArt</a:t>
            </a:r>
            <a:r>
              <a:rPr lang="it-IT"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nella barra in alto, cliccare su «Progettazione»</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nella parte in alto a destra, cliccare su «Formato sfondo»</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 menù laterale, spuntare «Riempimento a immagine o trama»</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poco sotto, cliccare sul pulsante «Inserisci…»</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da qui in avanti seguire le istruzioni proposte da PowerPoint.</a:t>
            </a:r>
          </a:p>
        </p:txBody>
      </p:sp>
      <p:sp>
        <p:nvSpPr>
          <p:cNvPr id="8" name="CasellaDiTesto 7">
            <a:extLst>
              <a:ext uri="{FF2B5EF4-FFF2-40B4-BE49-F238E27FC236}">
                <a16:creationId xmlns:a16="http://schemas.microsoft.com/office/drawing/2014/main" id="{4A470B9F-E4A0-1FAD-3192-8F373424D30A}"/>
              </a:ext>
            </a:extLst>
          </p:cNvPr>
          <p:cNvSpPr txBox="1"/>
          <p:nvPr userDrawn="1"/>
        </p:nvSpPr>
        <p:spPr>
          <a:xfrm>
            <a:off x="6216719" y="1988767"/>
            <a:ext cx="2725316" cy="3430133"/>
          </a:xfrm>
          <a:prstGeom prst="rect">
            <a:avLst/>
          </a:prstGeom>
          <a:ln w="34925">
            <a:gradFill flip="none" rotWithShape="1">
              <a:gsLst>
                <a:gs pos="0">
                  <a:schemeClr val="accent2">
                    <a:lumMod val="40000"/>
                    <a:lumOff val="60000"/>
                  </a:schemeClr>
                </a:gs>
                <a:gs pos="7000">
                  <a:schemeClr val="accent3">
                    <a:lumMod val="40000"/>
                    <a:lumOff val="60000"/>
                  </a:schemeClr>
                </a:gs>
                <a:gs pos="14000">
                  <a:schemeClr val="accent4">
                    <a:lumMod val="60000"/>
                    <a:lumOff val="40000"/>
                  </a:schemeClr>
                </a:gs>
                <a:gs pos="63000">
                  <a:srgbClr val="FFFF00"/>
                </a:gs>
              </a:gsLst>
              <a:lin ang="2700000" scaled="1"/>
              <a:tileRect/>
            </a:gra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4000" tIns="144000" rIns="144000" bIns="144000" rtlCol="0">
            <a:spAutoFit/>
          </a:bodyPr>
          <a:lstStyle/>
          <a:p>
            <a:pPr algn="ctr">
              <a:lnSpc>
                <a:spcPct val="100000"/>
              </a:lnSpc>
            </a:pPr>
            <a:r>
              <a:rPr lang="it-IT" sz="1200" b="1" dirty="0">
                <a:solidFill>
                  <a:srgbClr val="000000"/>
                </a:solidFill>
                <a:latin typeface="Raleway"/>
                <a:ea typeface="Raleway"/>
                <a:cs typeface="Raleway"/>
                <a:sym typeface="Raleway"/>
              </a:rPr>
              <a:t>Modificare lo sfondo delle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Istruzioni per inserire un’immagine come sfondo: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nella barra in alto, cliccare su «Progettazione»</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nella parte in alto a destra, cliccare su «Formato sfondo»</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 menù laterale, spuntare «Riempimento a immagine o trama»</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poco sotto, cliccare sul pulsante «Inserisci…»</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da qui in avanti seguire le istruzioni proposte da PowerPoint.</a:t>
            </a:r>
          </a:p>
        </p:txBody>
      </p:sp>
      <p:sp>
        <p:nvSpPr>
          <p:cNvPr id="10" name="CasellaDiTesto 9">
            <a:extLst>
              <a:ext uri="{FF2B5EF4-FFF2-40B4-BE49-F238E27FC236}">
                <a16:creationId xmlns:a16="http://schemas.microsoft.com/office/drawing/2014/main" id="{A2A58963-C555-7231-C363-8FECA46D4EFF}"/>
              </a:ext>
            </a:extLst>
          </p:cNvPr>
          <p:cNvSpPr txBox="1"/>
          <p:nvPr userDrawn="1"/>
        </p:nvSpPr>
        <p:spPr>
          <a:xfrm>
            <a:off x="9186125" y="1988767"/>
            <a:ext cx="2725316" cy="2876136"/>
          </a:xfrm>
          <a:prstGeom prst="rect">
            <a:avLst/>
          </a:prstGeom>
          <a:ln w="34925">
            <a:gradFill flip="none" rotWithShape="1">
              <a:gsLst>
                <a:gs pos="46000">
                  <a:schemeClr val="accent2">
                    <a:lumMod val="40000"/>
                    <a:lumOff val="60000"/>
                  </a:schemeClr>
                </a:gs>
                <a:gs pos="89000">
                  <a:schemeClr val="accent3">
                    <a:lumMod val="40000"/>
                    <a:lumOff val="60000"/>
                  </a:schemeClr>
                </a:gs>
                <a:gs pos="70000">
                  <a:schemeClr val="accent4">
                    <a:lumMod val="60000"/>
                    <a:lumOff val="40000"/>
                  </a:schemeClr>
                </a:gs>
                <a:gs pos="3000">
                  <a:schemeClr val="accent4">
                    <a:lumMod val="60000"/>
                    <a:lumOff val="40000"/>
                  </a:schemeClr>
                </a:gs>
                <a:gs pos="45000">
                  <a:srgbClr val="FFFF00"/>
                </a:gs>
              </a:gsLst>
              <a:lin ang="2700000" scaled="1"/>
              <a:tileRect/>
            </a:gra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4000" tIns="144000" rIns="144000" bIns="144000" rtlCol="0">
            <a:spAutoFit/>
          </a:bodyPr>
          <a:lstStyle/>
          <a:p>
            <a:pPr algn="ctr">
              <a:lnSpc>
                <a:spcPct val="100000"/>
              </a:lnSpc>
            </a:pPr>
            <a:r>
              <a:rPr lang="it-IT" sz="1200" b="1" dirty="0">
                <a:solidFill>
                  <a:srgbClr val="000000"/>
                </a:solidFill>
                <a:latin typeface="Raleway"/>
                <a:ea typeface="Raleway"/>
                <a:cs typeface="Raleway"/>
                <a:sym typeface="Raleway"/>
              </a:rPr>
              <a:t>Nascondere grafica di sfondo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Istruzioni per nascondere grafica di sfondo del template (logo nell’angolo in alto a sinistra e payoff nell’angolo in basso a destra):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nella barra in alto, cliccare su «Progettazione»</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nella parte in alto a destra, cliccare su «Formato sfondo»</a:t>
            </a:r>
          </a:p>
          <a:p>
            <a:pPr marL="180975" marR="0" lvl="0" indent="-180975" algn="l" defTabSz="914400" rtl="0" eaLnBrk="1" fontAlgn="auto" latinLnBrk="0" hangingPunct="1">
              <a:lnSpc>
                <a:spcPct val="100000"/>
              </a:lnSpc>
              <a:spcBef>
                <a:spcPts val="0"/>
              </a:spcBef>
              <a:spcAft>
                <a:spcPts val="0"/>
              </a:spcAft>
              <a:buClrTx/>
              <a:buSzTx/>
              <a:buFont typeface="+mj-lt"/>
              <a:buAutoNum type="arabicPeriod"/>
              <a:tabLst/>
              <a:defRPr/>
            </a:pPr>
            <a:r>
              <a:rPr lang="it-IT" sz="1200" dirty="0"/>
              <a:t>nel menù laterale, spuntare «Nascondi grafica di sfondo»</a:t>
            </a:r>
          </a:p>
        </p:txBody>
      </p:sp>
      <p:sp>
        <p:nvSpPr>
          <p:cNvPr id="14" name="CasellaDiTesto 13">
            <a:extLst>
              <a:ext uri="{FF2B5EF4-FFF2-40B4-BE49-F238E27FC236}">
                <a16:creationId xmlns:a16="http://schemas.microsoft.com/office/drawing/2014/main" id="{64043168-980A-31C9-A26E-68AA2D478264}"/>
              </a:ext>
            </a:extLst>
          </p:cNvPr>
          <p:cNvSpPr txBox="1"/>
          <p:nvPr userDrawn="1"/>
        </p:nvSpPr>
        <p:spPr>
          <a:xfrm>
            <a:off x="5925280" y="6321011"/>
            <a:ext cx="341440" cy="132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rtlCol="0">
            <a:spAutoFit/>
          </a:bodyPr>
          <a:lstStyle/>
          <a:p>
            <a:pPr algn="ctr">
              <a:lnSpc>
                <a:spcPct val="150000"/>
              </a:lnSpc>
            </a:pPr>
            <a:r>
              <a:rPr lang="it-IT" sz="400" dirty="0">
                <a:solidFill>
                  <a:srgbClr val="000000">
                    <a:alpha val="1000"/>
                  </a:srgbClr>
                </a:solidFill>
                <a:latin typeface="Raleway"/>
                <a:ea typeface="Raleway"/>
                <a:cs typeface="Raleway"/>
                <a:sym typeface="Raleway"/>
              </a:rPr>
              <a:t>Luca Ballico</a:t>
            </a:r>
          </a:p>
        </p:txBody>
      </p:sp>
      <p:grpSp>
        <p:nvGrpSpPr>
          <p:cNvPr id="18" name="Gruppo 17">
            <a:extLst>
              <a:ext uri="{FF2B5EF4-FFF2-40B4-BE49-F238E27FC236}">
                <a16:creationId xmlns:a16="http://schemas.microsoft.com/office/drawing/2014/main" id="{43EA044D-6896-2823-356E-A474730BAAAB}"/>
              </a:ext>
            </a:extLst>
          </p:cNvPr>
          <p:cNvGrpSpPr/>
          <p:nvPr userDrawn="1"/>
        </p:nvGrpSpPr>
        <p:grpSpPr>
          <a:xfrm>
            <a:off x="1602345" y="6064242"/>
            <a:ext cx="8987310" cy="646331"/>
            <a:chOff x="1799279" y="6064242"/>
            <a:chExt cx="8987310" cy="646331"/>
          </a:xfrm>
        </p:grpSpPr>
        <p:sp>
          <p:nvSpPr>
            <p:cNvPr id="12" name="Freccia in giù 11">
              <a:extLst>
                <a:ext uri="{FF2B5EF4-FFF2-40B4-BE49-F238E27FC236}">
                  <a16:creationId xmlns:a16="http://schemas.microsoft.com/office/drawing/2014/main" id="{38B1FE75-00C0-1A7B-B53D-720659B0BB4A}"/>
                </a:ext>
              </a:extLst>
            </p:cNvPr>
            <p:cNvSpPr/>
            <p:nvPr userDrawn="1"/>
          </p:nvSpPr>
          <p:spPr>
            <a:xfrm rot="16200000">
              <a:off x="1843973" y="6207890"/>
              <a:ext cx="269646" cy="359034"/>
            </a:xfrm>
            <a:prstGeom prst="downArrow">
              <a:avLst/>
            </a:prstGeom>
            <a:gradFill>
              <a:gsLst>
                <a:gs pos="0">
                  <a:schemeClr val="accent2">
                    <a:lumMod val="40000"/>
                    <a:lumOff val="60000"/>
                  </a:schemeClr>
                </a:gs>
                <a:gs pos="9000">
                  <a:schemeClr val="accent3">
                    <a:lumMod val="40000"/>
                    <a:lumOff val="60000"/>
                  </a:schemeClr>
                </a:gs>
                <a:gs pos="94000">
                  <a:schemeClr val="accent4">
                    <a:lumMod val="60000"/>
                    <a:lumOff val="40000"/>
                  </a:schemeClr>
                </a:gs>
                <a:gs pos="100000">
                  <a:srgbClr val="FFFF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DC472791-7796-3B3B-43C1-7C9469B8991E}"/>
                </a:ext>
              </a:extLst>
            </p:cNvPr>
            <p:cNvSpPr txBox="1"/>
            <p:nvPr userDrawn="1"/>
          </p:nvSpPr>
          <p:spPr>
            <a:xfrm>
              <a:off x="2196413" y="6202741"/>
              <a:ext cx="1651687" cy="36933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it-IT" sz="1800" b="0" dirty="0">
                  <a:ln w="1270">
                    <a:noFill/>
                  </a:ln>
                  <a:solidFill>
                    <a:schemeClr val="tx1"/>
                  </a:solidFill>
                  <a:effectLst/>
                </a:rPr>
                <a:t>PER INIZIARE</a:t>
              </a:r>
            </a:p>
          </p:txBody>
        </p:sp>
        <p:sp>
          <p:nvSpPr>
            <p:cNvPr id="17" name="CasellaDiTesto 16">
              <a:extLst>
                <a:ext uri="{FF2B5EF4-FFF2-40B4-BE49-F238E27FC236}">
                  <a16:creationId xmlns:a16="http://schemas.microsoft.com/office/drawing/2014/main" id="{52397C43-0217-94C0-AF9E-763570272876}"/>
                </a:ext>
              </a:extLst>
            </p:cNvPr>
            <p:cNvSpPr txBox="1"/>
            <p:nvPr userDrawn="1"/>
          </p:nvSpPr>
          <p:spPr>
            <a:xfrm>
              <a:off x="3810000" y="6064242"/>
              <a:ext cx="6976589" cy="64633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r>
                <a:rPr lang="it-IT" sz="1800" b="0" dirty="0">
                  <a:ln w="1270">
                    <a:noFill/>
                  </a:ln>
                  <a:solidFill>
                    <a:schemeClr val="tx1"/>
                  </a:solidFill>
                  <a:effectLst/>
                </a:rPr>
                <a:t>clicca col tasto destro sull’anteprima di questa slide nella barra a sinistra e dal menù contestuale scegli il Layout che preferisci</a:t>
              </a:r>
              <a:endParaRPr lang="it-IT" dirty="0"/>
            </a:p>
          </p:txBody>
        </p:sp>
      </p:grpSp>
    </p:spTree>
    <p:extLst>
      <p:ext uri="{BB962C8B-B14F-4D97-AF65-F5344CB8AC3E}">
        <p14:creationId xmlns:p14="http://schemas.microsoft.com/office/powerpoint/2010/main" val="188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0F2F8EB7-28ED-E2B1-A0A8-1ED0712BFB34}"/>
              </a:ext>
            </a:extLst>
          </p:cNvPr>
          <p:cNvSpPr>
            <a:spLocks noGrp="1"/>
          </p:cNvSpPr>
          <p:nvPr>
            <p:ph type="body" sz="quarter" idx="13" hasCustomPrompt="1"/>
          </p:nvPr>
        </p:nvSpPr>
        <p:spPr>
          <a:xfrm>
            <a:off x="9345168" y="0"/>
            <a:ext cx="2846831" cy="3429000"/>
          </a:xfrm>
          <a:prstGeom prst="rect">
            <a:avLst/>
          </a:prstGeom>
        </p:spPr>
        <p:txBody>
          <a:bodyPr>
            <a:noAutofit/>
          </a:bodyPr>
          <a:lstStyle>
            <a:lvl1pPr marL="0" indent="0">
              <a:buFont typeface="Arial" panose="020B0604020202020204" pitchFamily="34" charse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Istruzioni per inserire un’immagine come sfondo:</a:t>
            </a:r>
            <a:br>
              <a:rPr lang="it-IT" dirty="0"/>
            </a:br>
            <a:r>
              <a:rPr lang="it-IT" dirty="0"/>
              <a:t>1. nella barra in alto, cliccare su «Progettazione»</a:t>
            </a:r>
            <a:br>
              <a:rPr lang="it-IT" dirty="0"/>
            </a:br>
            <a:r>
              <a:rPr lang="it-IT" dirty="0"/>
              <a:t>2. nella parte in alto a destra, cliccare su «Formato sfondo»</a:t>
            </a:r>
            <a:br>
              <a:rPr lang="it-IT" dirty="0"/>
            </a:br>
            <a:r>
              <a:rPr lang="it-IT" dirty="0"/>
              <a:t>3. nel menù laterale, spuntare «Riempimento a immagine o trama»</a:t>
            </a:r>
            <a:br>
              <a:rPr lang="it-IT" dirty="0"/>
            </a:br>
            <a:r>
              <a:rPr lang="it-IT" dirty="0"/>
              <a:t>4. poco sotto, cliccare sul pulsante «Inserisci…»</a:t>
            </a:r>
            <a:br>
              <a:rPr lang="it-IT" dirty="0"/>
            </a:br>
            <a:r>
              <a:rPr lang="it-IT" dirty="0"/>
              <a:t>5. da qui in avanti seguire le istruzioni proposte da </a:t>
            </a:r>
            <a:r>
              <a:rPr lang="it-IT" dirty="0" err="1"/>
              <a:t>Powerpoint</a:t>
            </a:r>
            <a:r>
              <a:rPr lang="it-IT" dirty="0"/>
              <a:t>.</a:t>
            </a:r>
            <a:br>
              <a:rPr lang="it-IT" dirty="0"/>
            </a:br>
            <a:r>
              <a:rPr lang="it-IT" dirty="0"/>
              <a:t>È possibile cancellare o ignorare questo testo, comunque non visibile in stampa o in presentazione</a:t>
            </a:r>
          </a:p>
        </p:txBody>
      </p:sp>
      <p:sp>
        <p:nvSpPr>
          <p:cNvPr id="7" name="Info Presentatore">
            <a:extLst>
              <a:ext uri="{FF2B5EF4-FFF2-40B4-BE49-F238E27FC236}">
                <a16:creationId xmlns:a16="http://schemas.microsoft.com/office/drawing/2014/main" id="{3C743F8D-00D7-19C5-626F-530187BFEEA7}"/>
              </a:ext>
            </a:extLst>
          </p:cNvPr>
          <p:cNvSpPr>
            <a:spLocks noGrp="1"/>
          </p:cNvSpPr>
          <p:nvPr>
            <p:ph type="body" sz="quarter" idx="12" hasCustomPrompt="1"/>
          </p:nvPr>
        </p:nvSpPr>
        <p:spPr>
          <a:xfrm>
            <a:off x="1064090" y="4435170"/>
            <a:ext cx="7343668" cy="400110"/>
          </a:xfrm>
          <a:prstGeom prst="rect">
            <a:avLst/>
          </a:prstGeom>
          <a:solidFill>
            <a:schemeClr val="bg1"/>
          </a:solidFill>
        </p:spPr>
        <p:txBody>
          <a:bodyPr>
            <a:spAutoFit/>
          </a:bodyPr>
          <a:lstStyle>
            <a:lvl1pPr marL="0" indent="0">
              <a:lnSpc>
                <a:spcPct val="100000"/>
              </a:lnSpc>
              <a:spcBef>
                <a:spcPts val="0"/>
              </a:spcBef>
              <a:buNone/>
              <a:defRPr sz="2000" b="0">
                <a:solidFill>
                  <a:schemeClr val="tx1"/>
                </a:solidFill>
                <a:latin typeface="Raleway Medium" pitchFamily="2" charset="0"/>
              </a:defRPr>
            </a:lvl1pPr>
          </a:lstStyle>
          <a:p>
            <a:pPr lvl="0"/>
            <a:r>
              <a:rPr lang="it-IT" dirty="0"/>
              <a:t>Fare clic per inserire autore, titolo, luogo e data evento</a:t>
            </a:r>
          </a:p>
        </p:txBody>
      </p:sp>
      <p:sp>
        <p:nvSpPr>
          <p:cNvPr id="8" name="Titolo presentazione">
            <a:extLst>
              <a:ext uri="{FF2B5EF4-FFF2-40B4-BE49-F238E27FC236}">
                <a16:creationId xmlns:a16="http://schemas.microsoft.com/office/drawing/2014/main" id="{C3599070-8C10-AB00-FBA0-49BA90DCBF7C}"/>
              </a:ext>
            </a:extLst>
          </p:cNvPr>
          <p:cNvSpPr>
            <a:spLocks noGrp="1"/>
          </p:cNvSpPr>
          <p:nvPr>
            <p:ph type="title" hasCustomPrompt="1"/>
          </p:nvPr>
        </p:nvSpPr>
        <p:spPr>
          <a:xfrm>
            <a:off x="1064090" y="1914613"/>
            <a:ext cx="7727302" cy="2336024"/>
          </a:xfrm>
          <a:prstGeom prst="rect">
            <a:avLst/>
          </a:prstGeom>
          <a:solidFill>
            <a:schemeClr val="tx2"/>
          </a:solidFill>
        </p:spPr>
        <p:txBody>
          <a:bodyPr anchor="b">
            <a:spAutoFit/>
          </a:bodyPr>
          <a:lstStyle>
            <a:lvl1pPr>
              <a:defRPr sz="5400" b="1">
                <a:solidFill>
                  <a:schemeClr val="bg1"/>
                </a:solidFill>
                <a:latin typeface="Raleway ExtraBold" pitchFamily="2" charset="0"/>
              </a:defRPr>
            </a:lvl1pPr>
          </a:lstStyle>
          <a:p>
            <a:r>
              <a:rPr lang="it-IT" dirty="0"/>
              <a:t>Fare clic per inserire il titolo della presentazione</a:t>
            </a:r>
          </a:p>
        </p:txBody>
      </p:sp>
      <p:sp>
        <p:nvSpPr>
          <p:cNvPr id="6" name="X">
            <a:extLst>
              <a:ext uri="{FF2B5EF4-FFF2-40B4-BE49-F238E27FC236}">
                <a16:creationId xmlns:a16="http://schemas.microsoft.com/office/drawing/2014/main" id="{A3AA8FAF-21D9-B273-7D18-4AEC1E6DB0C7}"/>
              </a:ext>
            </a:extLst>
          </p:cNvPr>
          <p:cNvSpPr/>
          <p:nvPr userDrawn="1"/>
        </p:nvSpPr>
        <p:spPr>
          <a:xfrm rot="15744161">
            <a:off x="8683378" y="2866300"/>
            <a:ext cx="2961855" cy="4475032"/>
          </a:xfrm>
          <a:custGeom>
            <a:avLst/>
            <a:gdLst>
              <a:gd name="connsiteX0" fmla="*/ 5403 w 21600"/>
              <a:gd name="connsiteY0" fmla="*/ 0 h 21600"/>
              <a:gd name="connsiteX1" fmla="*/ 0 w 21600"/>
              <a:gd name="connsiteY1" fmla="*/ 10797 h 21600"/>
              <a:gd name="connsiteX2" fmla="*/ 0 w 21600"/>
              <a:gd name="connsiteY2" fmla="*/ 10803 h 21600"/>
              <a:gd name="connsiteX3" fmla="*/ 5403 w 21600"/>
              <a:gd name="connsiteY3" fmla="*/ 21600 h 21600"/>
              <a:gd name="connsiteX4" fmla="*/ 16195 w 21600"/>
              <a:gd name="connsiteY4" fmla="*/ 21600 h 21600"/>
              <a:gd name="connsiteX5" fmla="*/ 21600 w 21600"/>
              <a:gd name="connsiteY5" fmla="*/ 10803 h 21600"/>
              <a:gd name="connsiteX6" fmla="*/ 21600 w 21600"/>
              <a:gd name="connsiteY6" fmla="*/ 10797 h 21600"/>
              <a:gd name="connsiteX7" fmla="*/ 16195 w 21600"/>
              <a:gd name="connsiteY7" fmla="*/ 0 h 21600"/>
              <a:gd name="connsiteX8" fmla="*/ 14902 w 21600"/>
              <a:gd name="connsiteY8" fmla="*/ 4 h 21600"/>
              <a:gd name="connsiteX9" fmla="*/ 5403 w 21600"/>
              <a:gd name="connsiteY9" fmla="*/ 0 h 21600"/>
              <a:gd name="connsiteX0" fmla="*/ 5403 w 21600"/>
              <a:gd name="connsiteY0" fmla="*/ 0 h 21600"/>
              <a:gd name="connsiteX1" fmla="*/ 0 w 21600"/>
              <a:gd name="connsiteY1" fmla="*/ 10797 h 21600"/>
              <a:gd name="connsiteX2" fmla="*/ 0 w 21600"/>
              <a:gd name="connsiteY2" fmla="*/ 10803 h 21600"/>
              <a:gd name="connsiteX3" fmla="*/ 5403 w 21600"/>
              <a:gd name="connsiteY3" fmla="*/ 21600 h 21600"/>
              <a:gd name="connsiteX4" fmla="*/ 16195 w 21600"/>
              <a:gd name="connsiteY4" fmla="*/ 21600 h 21600"/>
              <a:gd name="connsiteX5" fmla="*/ 21180 w 21600"/>
              <a:gd name="connsiteY5" fmla="*/ 11686 h 21600"/>
              <a:gd name="connsiteX6" fmla="*/ 21600 w 21600"/>
              <a:gd name="connsiteY6" fmla="*/ 10803 h 21600"/>
              <a:gd name="connsiteX7" fmla="*/ 21600 w 21600"/>
              <a:gd name="connsiteY7" fmla="*/ 10797 h 21600"/>
              <a:gd name="connsiteX8" fmla="*/ 16195 w 21600"/>
              <a:gd name="connsiteY8" fmla="*/ 0 h 21600"/>
              <a:gd name="connsiteX9" fmla="*/ 14902 w 21600"/>
              <a:gd name="connsiteY9" fmla="*/ 4 h 21600"/>
              <a:gd name="connsiteX10" fmla="*/ 5403 w 21600"/>
              <a:gd name="connsiteY10" fmla="*/ 0 h 21600"/>
              <a:gd name="connsiteX0" fmla="*/ 0 w 21600"/>
              <a:gd name="connsiteY0" fmla="*/ 10797 h 21600"/>
              <a:gd name="connsiteX1" fmla="*/ 0 w 21600"/>
              <a:gd name="connsiteY1" fmla="*/ 10803 h 21600"/>
              <a:gd name="connsiteX2" fmla="*/ 5403 w 21600"/>
              <a:gd name="connsiteY2" fmla="*/ 21600 h 21600"/>
              <a:gd name="connsiteX3" fmla="*/ 16195 w 21600"/>
              <a:gd name="connsiteY3" fmla="*/ 21600 h 21600"/>
              <a:gd name="connsiteX4" fmla="*/ 21180 w 21600"/>
              <a:gd name="connsiteY4" fmla="*/ 11686 h 21600"/>
              <a:gd name="connsiteX5" fmla="*/ 21600 w 21600"/>
              <a:gd name="connsiteY5" fmla="*/ 10803 h 21600"/>
              <a:gd name="connsiteX6" fmla="*/ 21600 w 21600"/>
              <a:gd name="connsiteY6" fmla="*/ 10797 h 21600"/>
              <a:gd name="connsiteX7" fmla="*/ 16195 w 21600"/>
              <a:gd name="connsiteY7" fmla="*/ 0 h 21600"/>
              <a:gd name="connsiteX8" fmla="*/ 14902 w 21600"/>
              <a:gd name="connsiteY8" fmla="*/ 4 h 21600"/>
              <a:gd name="connsiteX9" fmla="*/ 5610 w 21600"/>
              <a:gd name="connsiteY9" fmla="*/ 239 h 21600"/>
              <a:gd name="connsiteX0" fmla="*/ 0 w 21600"/>
              <a:gd name="connsiteY0" fmla="*/ 10797 h 21600"/>
              <a:gd name="connsiteX1" fmla="*/ 0 w 21600"/>
              <a:gd name="connsiteY1" fmla="*/ 10803 h 21600"/>
              <a:gd name="connsiteX2" fmla="*/ 5403 w 21600"/>
              <a:gd name="connsiteY2" fmla="*/ 21600 h 21600"/>
              <a:gd name="connsiteX3" fmla="*/ 16195 w 21600"/>
              <a:gd name="connsiteY3" fmla="*/ 21600 h 21600"/>
              <a:gd name="connsiteX4" fmla="*/ 21180 w 21600"/>
              <a:gd name="connsiteY4" fmla="*/ 11686 h 21600"/>
              <a:gd name="connsiteX5" fmla="*/ 21600 w 21600"/>
              <a:gd name="connsiteY5" fmla="*/ 10803 h 21600"/>
              <a:gd name="connsiteX6" fmla="*/ 21600 w 21600"/>
              <a:gd name="connsiteY6" fmla="*/ 10797 h 21600"/>
              <a:gd name="connsiteX7" fmla="*/ 16195 w 21600"/>
              <a:gd name="connsiteY7" fmla="*/ 0 h 21600"/>
              <a:gd name="connsiteX8" fmla="*/ 14902 w 21600"/>
              <a:gd name="connsiteY8" fmla="*/ 4 h 21600"/>
              <a:gd name="connsiteX0" fmla="*/ 0 w 21600"/>
              <a:gd name="connsiteY0" fmla="*/ 10797 h 21600"/>
              <a:gd name="connsiteX1" fmla="*/ 5403 w 21600"/>
              <a:gd name="connsiteY1" fmla="*/ 21600 h 21600"/>
              <a:gd name="connsiteX2" fmla="*/ 16195 w 21600"/>
              <a:gd name="connsiteY2" fmla="*/ 21600 h 21600"/>
              <a:gd name="connsiteX3" fmla="*/ 21180 w 21600"/>
              <a:gd name="connsiteY3" fmla="*/ 11686 h 21600"/>
              <a:gd name="connsiteX4" fmla="*/ 21600 w 21600"/>
              <a:gd name="connsiteY4" fmla="*/ 10803 h 21600"/>
              <a:gd name="connsiteX5" fmla="*/ 21600 w 21600"/>
              <a:gd name="connsiteY5" fmla="*/ 10797 h 21600"/>
              <a:gd name="connsiteX6" fmla="*/ 16195 w 21600"/>
              <a:gd name="connsiteY6" fmla="*/ 0 h 21600"/>
              <a:gd name="connsiteX7" fmla="*/ 14902 w 21600"/>
              <a:gd name="connsiteY7" fmla="*/ 4 h 21600"/>
              <a:gd name="connsiteX0" fmla="*/ 0 w 16197"/>
              <a:gd name="connsiteY0" fmla="*/ 21600 h 21600"/>
              <a:gd name="connsiteX1" fmla="*/ 10792 w 16197"/>
              <a:gd name="connsiteY1" fmla="*/ 21600 h 21600"/>
              <a:gd name="connsiteX2" fmla="*/ 15777 w 16197"/>
              <a:gd name="connsiteY2" fmla="*/ 11686 h 21600"/>
              <a:gd name="connsiteX3" fmla="*/ 16197 w 16197"/>
              <a:gd name="connsiteY3" fmla="*/ 10803 h 21600"/>
              <a:gd name="connsiteX4" fmla="*/ 16197 w 16197"/>
              <a:gd name="connsiteY4" fmla="*/ 10797 h 21600"/>
              <a:gd name="connsiteX5" fmla="*/ 10792 w 16197"/>
              <a:gd name="connsiteY5" fmla="*/ 0 h 21600"/>
              <a:gd name="connsiteX6" fmla="*/ 9499 w 16197"/>
              <a:gd name="connsiteY6" fmla="*/ 4 h 21600"/>
              <a:gd name="connsiteX0" fmla="*/ 1293 w 6698"/>
              <a:gd name="connsiteY0" fmla="*/ 21600 h 21600"/>
              <a:gd name="connsiteX1" fmla="*/ 6278 w 6698"/>
              <a:gd name="connsiteY1" fmla="*/ 11686 h 21600"/>
              <a:gd name="connsiteX2" fmla="*/ 6698 w 6698"/>
              <a:gd name="connsiteY2" fmla="*/ 10803 h 21600"/>
              <a:gd name="connsiteX3" fmla="*/ 6698 w 6698"/>
              <a:gd name="connsiteY3" fmla="*/ 10797 h 21600"/>
              <a:gd name="connsiteX4" fmla="*/ 1293 w 6698"/>
              <a:gd name="connsiteY4" fmla="*/ 0 h 21600"/>
              <a:gd name="connsiteX5" fmla="*/ 0 w 6698"/>
              <a:gd name="connsiteY5" fmla="*/ 4 h 21600"/>
              <a:gd name="connsiteX0" fmla="*/ 9373 w 10000"/>
              <a:gd name="connsiteY0" fmla="*/ 5410 h 5410"/>
              <a:gd name="connsiteX1" fmla="*/ 10000 w 10000"/>
              <a:gd name="connsiteY1" fmla="*/ 5001 h 5410"/>
              <a:gd name="connsiteX2" fmla="*/ 10000 w 10000"/>
              <a:gd name="connsiteY2" fmla="*/ 4999 h 5410"/>
              <a:gd name="connsiteX3" fmla="*/ 1930 w 10000"/>
              <a:gd name="connsiteY3" fmla="*/ 0 h 5410"/>
              <a:gd name="connsiteX4" fmla="*/ 0 w 10000"/>
              <a:gd name="connsiteY4" fmla="*/ 2 h 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410" extrusionOk="0">
                <a:moveTo>
                  <a:pt x="9373" y="5410"/>
                </a:moveTo>
                <a:lnTo>
                  <a:pt x="10000" y="5001"/>
                </a:lnTo>
                <a:lnTo>
                  <a:pt x="10000" y="4999"/>
                </a:lnTo>
                <a:lnTo>
                  <a:pt x="1930" y="0"/>
                </a:lnTo>
                <a:lnTo>
                  <a:pt x="0" y="2"/>
                </a:lnTo>
              </a:path>
            </a:pathLst>
          </a:custGeom>
          <a:ln w="635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r>
              <a:rPr sz="1600">
                <a:solidFill>
                  <a:srgbClr val="FFFFFF">
                    <a:alpha val="0"/>
                  </a:srgbClr>
                </a:solidFill>
              </a:rPr>
              <a:t>X</a:t>
            </a:r>
          </a:p>
        </p:txBody>
      </p:sp>
      <p:sp>
        <p:nvSpPr>
          <p:cNvPr id="3" name="Triangolo">
            <a:extLst>
              <a:ext uri="{FF2B5EF4-FFF2-40B4-BE49-F238E27FC236}">
                <a16:creationId xmlns:a16="http://schemas.microsoft.com/office/drawing/2014/main" id="{ADA2D132-01B8-616C-4D58-9F03E034C176}"/>
              </a:ext>
            </a:extLst>
          </p:cNvPr>
          <p:cNvSpPr/>
          <p:nvPr userDrawn="1"/>
        </p:nvSpPr>
        <p:spPr>
          <a:xfrm rot="13666198">
            <a:off x="8667055" y="-535696"/>
            <a:ext cx="2859785" cy="3114297"/>
          </a:xfrm>
          <a:custGeom>
            <a:avLst/>
            <a:gdLst>
              <a:gd name="connsiteX0" fmla="*/ 10800 w 21600"/>
              <a:gd name="connsiteY0" fmla="*/ 0 h 21600"/>
              <a:gd name="connsiteX1" fmla="*/ 12665 w 21600"/>
              <a:gd name="connsiteY1" fmla="*/ 3706 h 21600"/>
              <a:gd name="connsiteX2" fmla="*/ 21600 w 21600"/>
              <a:gd name="connsiteY2" fmla="*/ 21600 h 21600"/>
              <a:gd name="connsiteX3" fmla="*/ 0 w 21600"/>
              <a:gd name="connsiteY3" fmla="*/ 21600 h 21600"/>
              <a:gd name="connsiteX4" fmla="*/ 10800 w 21600"/>
              <a:gd name="connsiteY4" fmla="*/ 0 h 21600"/>
              <a:gd name="connsiteX0" fmla="*/ 10800 w 21600"/>
              <a:gd name="connsiteY0" fmla="*/ 0 h 21600"/>
              <a:gd name="connsiteX1" fmla="*/ 12665 w 21600"/>
              <a:gd name="connsiteY1" fmla="*/ 3706 h 21600"/>
              <a:gd name="connsiteX2" fmla="*/ 21600 w 21600"/>
              <a:gd name="connsiteY2" fmla="*/ 21600 h 21600"/>
              <a:gd name="connsiteX3" fmla="*/ 0 w 21600"/>
              <a:gd name="connsiteY3" fmla="*/ 21600 h 21600"/>
              <a:gd name="connsiteX4" fmla="*/ 7029 w 21600"/>
              <a:gd name="connsiteY4" fmla="*/ 7545 h 21600"/>
              <a:gd name="connsiteX5" fmla="*/ 10800 w 21600"/>
              <a:gd name="connsiteY5" fmla="*/ 0 h 21600"/>
              <a:gd name="connsiteX0" fmla="*/ 6849 w 21420"/>
              <a:gd name="connsiteY0" fmla="*/ 7545 h 21822"/>
              <a:gd name="connsiteX1" fmla="*/ 10620 w 21420"/>
              <a:gd name="connsiteY1" fmla="*/ 0 h 21822"/>
              <a:gd name="connsiteX2" fmla="*/ 12485 w 21420"/>
              <a:gd name="connsiteY2" fmla="*/ 3706 h 21822"/>
              <a:gd name="connsiteX3" fmla="*/ 21420 w 21420"/>
              <a:gd name="connsiteY3" fmla="*/ 21600 h 21822"/>
              <a:gd name="connsiteX4" fmla="*/ 0 w 21420"/>
              <a:gd name="connsiteY4" fmla="*/ 21822 h 21822"/>
              <a:gd name="connsiteX0" fmla="*/ 0 w 14571"/>
              <a:gd name="connsiteY0" fmla="*/ 7545 h 21600"/>
              <a:gd name="connsiteX1" fmla="*/ 3771 w 14571"/>
              <a:gd name="connsiteY1" fmla="*/ 0 h 21600"/>
              <a:gd name="connsiteX2" fmla="*/ 5636 w 14571"/>
              <a:gd name="connsiteY2" fmla="*/ 3706 h 21600"/>
              <a:gd name="connsiteX3" fmla="*/ 14571 w 14571"/>
              <a:gd name="connsiteY3" fmla="*/ 21600 h 21600"/>
              <a:gd name="connsiteX0" fmla="*/ 0 w 5636"/>
              <a:gd name="connsiteY0" fmla="*/ 7545 h 7545"/>
              <a:gd name="connsiteX1" fmla="*/ 3771 w 5636"/>
              <a:gd name="connsiteY1" fmla="*/ 0 h 7545"/>
              <a:gd name="connsiteX2" fmla="*/ 5636 w 5636"/>
              <a:gd name="connsiteY2" fmla="*/ 3706 h 7545"/>
            </a:gdLst>
            <a:ahLst/>
            <a:cxnLst>
              <a:cxn ang="0">
                <a:pos x="connsiteX0" y="connsiteY0"/>
              </a:cxn>
              <a:cxn ang="0">
                <a:pos x="connsiteX1" y="connsiteY1"/>
              </a:cxn>
              <a:cxn ang="0">
                <a:pos x="connsiteX2" y="connsiteY2"/>
              </a:cxn>
            </a:cxnLst>
            <a:rect l="l" t="t" r="r" b="b"/>
            <a:pathLst>
              <a:path w="5636" h="7545" extrusionOk="0">
                <a:moveTo>
                  <a:pt x="0" y="7545"/>
                </a:moveTo>
                <a:lnTo>
                  <a:pt x="3771" y="0"/>
                </a:lnTo>
                <a:lnTo>
                  <a:pt x="5636" y="3706"/>
                </a:lnTo>
              </a:path>
            </a:pathLst>
          </a:custGeom>
          <a:ln w="63500">
            <a:solidFill>
              <a:schemeClr val="tx2"/>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1" name="V">
            <a:extLst>
              <a:ext uri="{FF2B5EF4-FFF2-40B4-BE49-F238E27FC236}">
                <a16:creationId xmlns:a16="http://schemas.microsoft.com/office/drawing/2014/main" id="{7E3BB66F-2847-16EF-287C-4EE5FD31693F}"/>
              </a:ext>
            </a:extLst>
          </p:cNvPr>
          <p:cNvSpPr/>
          <p:nvPr userDrawn="1"/>
        </p:nvSpPr>
        <p:spPr>
          <a:xfrm>
            <a:off x="-14513" y="3756481"/>
            <a:ext cx="3134902" cy="3134903"/>
          </a:xfrm>
          <a:custGeom>
            <a:avLst/>
            <a:gdLst>
              <a:gd name="connsiteX0" fmla="*/ 0 w 8478027"/>
              <a:gd name="connsiteY0" fmla="*/ 4239014 h 8478027"/>
              <a:gd name="connsiteX1" fmla="*/ 4239014 w 8478027"/>
              <a:gd name="connsiteY1" fmla="*/ 0 h 8478027"/>
              <a:gd name="connsiteX2" fmla="*/ 8478028 w 8478027"/>
              <a:gd name="connsiteY2" fmla="*/ 4239014 h 8478027"/>
              <a:gd name="connsiteX3" fmla="*/ 4239014 w 8478027"/>
              <a:gd name="connsiteY3" fmla="*/ 8478028 h 8478027"/>
              <a:gd name="connsiteX4" fmla="*/ 0 w 8478027"/>
              <a:gd name="connsiteY4" fmla="*/ 4239014 h 8478027"/>
              <a:gd name="connsiteX0" fmla="*/ 0 w 8478028"/>
              <a:gd name="connsiteY0" fmla="*/ 4239014 h 8478028"/>
              <a:gd name="connsiteX1" fmla="*/ 4239014 w 8478028"/>
              <a:gd name="connsiteY1" fmla="*/ 0 h 8478028"/>
              <a:gd name="connsiteX2" fmla="*/ 8478028 w 8478028"/>
              <a:gd name="connsiteY2" fmla="*/ 4239014 h 8478028"/>
              <a:gd name="connsiteX3" fmla="*/ 4239014 w 8478028"/>
              <a:gd name="connsiteY3" fmla="*/ 8478028 h 8478028"/>
              <a:gd name="connsiteX4" fmla="*/ 0 w 8478028"/>
              <a:gd name="connsiteY4" fmla="*/ 4239014 h 8478028"/>
              <a:gd name="connsiteX0" fmla="*/ 0 w 8478028"/>
              <a:gd name="connsiteY0" fmla="*/ 4239014 h 8478028"/>
              <a:gd name="connsiteX1" fmla="*/ 4239014 w 8478028"/>
              <a:gd name="connsiteY1" fmla="*/ 0 h 8478028"/>
              <a:gd name="connsiteX2" fmla="*/ 8478028 w 8478028"/>
              <a:gd name="connsiteY2" fmla="*/ 4239014 h 8478028"/>
              <a:gd name="connsiteX3" fmla="*/ 4239014 w 8478028"/>
              <a:gd name="connsiteY3" fmla="*/ 8478028 h 8478028"/>
              <a:gd name="connsiteX4" fmla="*/ 0 w 8478028"/>
              <a:gd name="connsiteY4" fmla="*/ 4239014 h 8478028"/>
              <a:gd name="connsiteX0" fmla="*/ 0 w 8478028"/>
              <a:gd name="connsiteY0" fmla="*/ 4239014 h 8478028"/>
              <a:gd name="connsiteX1" fmla="*/ 4239014 w 8478028"/>
              <a:gd name="connsiteY1" fmla="*/ 0 h 8478028"/>
              <a:gd name="connsiteX2" fmla="*/ 8478028 w 8478028"/>
              <a:gd name="connsiteY2" fmla="*/ 4239014 h 8478028"/>
              <a:gd name="connsiteX3" fmla="*/ 4239014 w 8478028"/>
              <a:gd name="connsiteY3" fmla="*/ 8478028 h 8478028"/>
              <a:gd name="connsiteX4" fmla="*/ 0 w 8478028"/>
              <a:gd name="connsiteY4" fmla="*/ 4239014 h 8478028"/>
              <a:gd name="connsiteX0" fmla="*/ 4239014 w 8605388"/>
              <a:gd name="connsiteY0" fmla="*/ 8478028 h 8478028"/>
              <a:gd name="connsiteX1" fmla="*/ 0 w 8605388"/>
              <a:gd name="connsiteY1" fmla="*/ 4239014 h 8478028"/>
              <a:gd name="connsiteX2" fmla="*/ 4239014 w 8605388"/>
              <a:gd name="connsiteY2" fmla="*/ 0 h 8478028"/>
              <a:gd name="connsiteX3" fmla="*/ 8605388 w 8605388"/>
              <a:gd name="connsiteY3" fmla="*/ 4366374 h 8478028"/>
              <a:gd name="connsiteX0" fmla="*/ 0 w 8605388"/>
              <a:gd name="connsiteY0" fmla="*/ 4239014 h 4366373"/>
              <a:gd name="connsiteX1" fmla="*/ 4239014 w 8605388"/>
              <a:gd name="connsiteY1" fmla="*/ 0 h 4366373"/>
              <a:gd name="connsiteX2" fmla="*/ 8605388 w 8605388"/>
              <a:gd name="connsiteY2" fmla="*/ 4366374 h 4366373"/>
              <a:gd name="connsiteX0" fmla="*/ -1 w 4366373"/>
              <a:gd name="connsiteY0" fmla="*/ 0 h 4366374"/>
              <a:gd name="connsiteX1" fmla="*/ 4366373 w 4366373"/>
              <a:gd name="connsiteY1" fmla="*/ 4366374 h 4366374"/>
            </a:gdLst>
            <a:ahLst/>
            <a:cxnLst>
              <a:cxn ang="0">
                <a:pos x="connsiteX0" y="connsiteY0"/>
              </a:cxn>
              <a:cxn ang="0">
                <a:pos x="connsiteX1" y="connsiteY1"/>
              </a:cxn>
            </a:cxnLst>
            <a:rect l="l" t="t" r="r" b="b"/>
            <a:pathLst>
              <a:path w="4366373" h="4366374">
                <a:moveTo>
                  <a:pt x="-1" y="0"/>
                </a:moveTo>
                <a:cubicBezTo>
                  <a:pt x="2341142" y="0"/>
                  <a:pt x="4239013" y="1897871"/>
                  <a:pt x="4366373" y="4366374"/>
                </a:cubicBezTo>
              </a:path>
            </a:pathLst>
          </a:custGeom>
          <a:ln w="635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endParaRPr sz="1600" dirty="0"/>
          </a:p>
        </p:txBody>
      </p:sp>
      <p:sp>
        <p:nvSpPr>
          <p:cNvPr id="12" name="Rettangolo">
            <a:extLst>
              <a:ext uri="{FF2B5EF4-FFF2-40B4-BE49-F238E27FC236}">
                <a16:creationId xmlns:a16="http://schemas.microsoft.com/office/drawing/2014/main" id="{3906273F-9F36-19E6-4A9F-80C9CBD5E869}"/>
              </a:ext>
            </a:extLst>
          </p:cNvPr>
          <p:cNvSpPr/>
          <p:nvPr userDrawn="1"/>
        </p:nvSpPr>
        <p:spPr>
          <a:xfrm rot="16940610">
            <a:off x="810289" y="-1092816"/>
            <a:ext cx="1800504" cy="3202340"/>
          </a:xfrm>
          <a:custGeom>
            <a:avLst/>
            <a:gdLst>
              <a:gd name="connsiteX0" fmla="*/ 0 w 4817368"/>
              <a:gd name="connsiteY0" fmla="*/ 0 h 5888053"/>
              <a:gd name="connsiteX1" fmla="*/ 4817368 w 4817368"/>
              <a:gd name="connsiteY1" fmla="*/ 0 h 5888053"/>
              <a:gd name="connsiteX2" fmla="*/ 4817368 w 4817368"/>
              <a:gd name="connsiteY2" fmla="*/ 5888053 h 5888053"/>
              <a:gd name="connsiteX3" fmla="*/ 0 w 4817368"/>
              <a:gd name="connsiteY3" fmla="*/ 5888053 h 5888053"/>
              <a:gd name="connsiteX4" fmla="*/ 0 w 4817368"/>
              <a:gd name="connsiteY4" fmla="*/ 0 h 5888053"/>
              <a:gd name="connsiteX0" fmla="*/ 0 w 4817368"/>
              <a:gd name="connsiteY0" fmla="*/ 0 h 5888053"/>
              <a:gd name="connsiteX1" fmla="*/ 4817368 w 4817368"/>
              <a:gd name="connsiteY1" fmla="*/ 0 h 5888053"/>
              <a:gd name="connsiteX2" fmla="*/ 4817368 w 4817368"/>
              <a:gd name="connsiteY2" fmla="*/ 5888053 h 5888053"/>
              <a:gd name="connsiteX3" fmla="*/ 1800504 w 4817368"/>
              <a:gd name="connsiteY3" fmla="*/ 5880204 h 5888053"/>
              <a:gd name="connsiteX4" fmla="*/ 0 w 4817368"/>
              <a:gd name="connsiteY4" fmla="*/ 5888053 h 5888053"/>
              <a:gd name="connsiteX5" fmla="*/ 0 w 4817368"/>
              <a:gd name="connsiteY5" fmla="*/ 0 h 5888053"/>
              <a:gd name="connsiteX0" fmla="*/ 0 w 4817368"/>
              <a:gd name="connsiteY0" fmla="*/ 0 h 5888053"/>
              <a:gd name="connsiteX1" fmla="*/ 4817368 w 4817368"/>
              <a:gd name="connsiteY1" fmla="*/ 0 h 5888053"/>
              <a:gd name="connsiteX2" fmla="*/ 4817368 w 4817368"/>
              <a:gd name="connsiteY2" fmla="*/ 5888053 h 5888053"/>
              <a:gd name="connsiteX3" fmla="*/ 1800504 w 4817368"/>
              <a:gd name="connsiteY3" fmla="*/ 5880204 h 5888053"/>
              <a:gd name="connsiteX4" fmla="*/ 0 w 4817368"/>
              <a:gd name="connsiteY4" fmla="*/ 5888053 h 5888053"/>
              <a:gd name="connsiteX5" fmla="*/ 1607 w 4817368"/>
              <a:gd name="connsiteY5" fmla="*/ 2685713 h 5888053"/>
              <a:gd name="connsiteX6" fmla="*/ 0 w 4817368"/>
              <a:gd name="connsiteY6" fmla="*/ 0 h 5888053"/>
              <a:gd name="connsiteX0" fmla="*/ 4817368 w 4817368"/>
              <a:gd name="connsiteY0" fmla="*/ 0 h 5888053"/>
              <a:gd name="connsiteX1" fmla="*/ 4817368 w 4817368"/>
              <a:gd name="connsiteY1" fmla="*/ 5888053 h 5888053"/>
              <a:gd name="connsiteX2" fmla="*/ 1800504 w 4817368"/>
              <a:gd name="connsiteY2" fmla="*/ 5880204 h 5888053"/>
              <a:gd name="connsiteX3" fmla="*/ 0 w 4817368"/>
              <a:gd name="connsiteY3" fmla="*/ 5888053 h 5888053"/>
              <a:gd name="connsiteX4" fmla="*/ 1607 w 4817368"/>
              <a:gd name="connsiteY4" fmla="*/ 2685713 h 5888053"/>
              <a:gd name="connsiteX5" fmla="*/ 91440 w 4817368"/>
              <a:gd name="connsiteY5" fmla="*/ 91440 h 5888053"/>
              <a:gd name="connsiteX0" fmla="*/ 4817368 w 4817368"/>
              <a:gd name="connsiteY0" fmla="*/ 0 h 5888053"/>
              <a:gd name="connsiteX1" fmla="*/ 4817368 w 4817368"/>
              <a:gd name="connsiteY1" fmla="*/ 5888053 h 5888053"/>
              <a:gd name="connsiteX2" fmla="*/ 1800504 w 4817368"/>
              <a:gd name="connsiteY2" fmla="*/ 5880204 h 5888053"/>
              <a:gd name="connsiteX3" fmla="*/ 0 w 4817368"/>
              <a:gd name="connsiteY3" fmla="*/ 5888053 h 5888053"/>
              <a:gd name="connsiteX4" fmla="*/ 1607 w 4817368"/>
              <a:gd name="connsiteY4" fmla="*/ 2685713 h 5888053"/>
              <a:gd name="connsiteX0" fmla="*/ 4817368 w 4817368"/>
              <a:gd name="connsiteY0" fmla="*/ 3202340 h 3202340"/>
              <a:gd name="connsiteX1" fmla="*/ 1800504 w 4817368"/>
              <a:gd name="connsiteY1" fmla="*/ 3194491 h 3202340"/>
              <a:gd name="connsiteX2" fmla="*/ 0 w 4817368"/>
              <a:gd name="connsiteY2" fmla="*/ 3202340 h 3202340"/>
              <a:gd name="connsiteX3" fmla="*/ 1607 w 4817368"/>
              <a:gd name="connsiteY3" fmla="*/ 0 h 3202340"/>
              <a:gd name="connsiteX0" fmla="*/ 1800504 w 1800504"/>
              <a:gd name="connsiteY0" fmla="*/ 3194491 h 3202340"/>
              <a:gd name="connsiteX1" fmla="*/ 0 w 1800504"/>
              <a:gd name="connsiteY1" fmla="*/ 3202340 h 3202340"/>
              <a:gd name="connsiteX2" fmla="*/ 1607 w 1800504"/>
              <a:gd name="connsiteY2" fmla="*/ 0 h 3202340"/>
            </a:gdLst>
            <a:ahLst/>
            <a:cxnLst>
              <a:cxn ang="0">
                <a:pos x="connsiteX0" y="connsiteY0"/>
              </a:cxn>
              <a:cxn ang="0">
                <a:pos x="connsiteX1" y="connsiteY1"/>
              </a:cxn>
              <a:cxn ang="0">
                <a:pos x="connsiteX2" y="connsiteY2"/>
              </a:cxn>
            </a:cxnLst>
            <a:rect l="l" t="t" r="r" b="b"/>
            <a:pathLst>
              <a:path w="1800504" h="3202340">
                <a:moveTo>
                  <a:pt x="1800504" y="3194491"/>
                </a:moveTo>
                <a:lnTo>
                  <a:pt x="0" y="3202340"/>
                </a:lnTo>
                <a:cubicBezTo>
                  <a:pt x="536" y="2134893"/>
                  <a:pt x="1071" y="1067447"/>
                  <a:pt x="1607" y="0"/>
                </a:cubicBezTo>
              </a:path>
            </a:pathLst>
          </a:custGeom>
          <a:ln w="63500">
            <a:solidFill>
              <a:schemeClr val="tx2"/>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172025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olo Sezione">
    <p:bg>
      <p:bgPr>
        <a:solidFill>
          <a:schemeClr val="bg1">
            <a:lumMod val="95000"/>
          </a:schemeClr>
        </a:solidFill>
        <a:effectLst/>
      </p:bgPr>
    </p:bg>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0F2F8EB7-28ED-E2B1-A0A8-1ED0712BFB34}"/>
              </a:ext>
            </a:extLst>
          </p:cNvPr>
          <p:cNvSpPr>
            <a:spLocks noGrp="1"/>
          </p:cNvSpPr>
          <p:nvPr>
            <p:ph type="body" sz="quarter" idx="13" hasCustomPrompt="1"/>
          </p:nvPr>
        </p:nvSpPr>
        <p:spPr>
          <a:xfrm>
            <a:off x="9345168" y="0"/>
            <a:ext cx="2846831" cy="3429000"/>
          </a:xfrm>
          <a:prstGeom prst="rect">
            <a:avLst/>
          </a:prstGeom>
        </p:spPr>
        <p:txBody>
          <a:bodyPr>
            <a:noAutofit/>
          </a:bodyPr>
          <a:lstStyle>
            <a:lvl1pPr marL="0" indent="0">
              <a:buFont typeface="Arial" panose="020B0604020202020204" pitchFamily="34" charse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it-IT" dirty="0"/>
              <a:t>Istruzioni per inserire un’immagine come sfondo:</a:t>
            </a:r>
            <a:br>
              <a:rPr lang="it-IT" dirty="0"/>
            </a:br>
            <a:r>
              <a:rPr lang="it-IT" dirty="0"/>
              <a:t>1. nella barra in alto, cliccare su «Progettazione»</a:t>
            </a:r>
            <a:br>
              <a:rPr lang="it-IT" dirty="0"/>
            </a:br>
            <a:r>
              <a:rPr lang="it-IT" dirty="0"/>
              <a:t>2. nella parte in alto a destra, cliccare su «Formato sfondo»</a:t>
            </a:r>
            <a:br>
              <a:rPr lang="it-IT" dirty="0"/>
            </a:br>
            <a:r>
              <a:rPr lang="it-IT" dirty="0"/>
              <a:t>3. nel menù laterale, spuntare «Riempimento a immagine o trama»</a:t>
            </a:r>
            <a:br>
              <a:rPr lang="it-IT" dirty="0"/>
            </a:br>
            <a:r>
              <a:rPr lang="it-IT" dirty="0"/>
              <a:t>4. poco sotto, cliccare sul pulsante «Inserisci…»</a:t>
            </a:r>
            <a:br>
              <a:rPr lang="it-IT" dirty="0"/>
            </a:br>
            <a:r>
              <a:rPr lang="it-IT" dirty="0"/>
              <a:t>5. da qui in avanti seguire le istruzioni proposte da </a:t>
            </a:r>
            <a:r>
              <a:rPr lang="it-IT" dirty="0" err="1"/>
              <a:t>Powerpoint</a:t>
            </a:r>
            <a:r>
              <a:rPr lang="it-IT" dirty="0"/>
              <a:t>.</a:t>
            </a:r>
            <a:br>
              <a:rPr lang="it-IT" dirty="0"/>
            </a:br>
            <a:r>
              <a:rPr lang="it-IT" dirty="0"/>
              <a:t>È possibile cancellare o ignorare questo testo, comunque non visibile in stampa o in presentazione</a:t>
            </a:r>
          </a:p>
        </p:txBody>
      </p:sp>
      <p:sp>
        <p:nvSpPr>
          <p:cNvPr id="7" name="Info Presentatore">
            <a:extLst>
              <a:ext uri="{FF2B5EF4-FFF2-40B4-BE49-F238E27FC236}">
                <a16:creationId xmlns:a16="http://schemas.microsoft.com/office/drawing/2014/main" id="{3C743F8D-00D7-19C5-626F-530187BFEEA7}"/>
              </a:ext>
            </a:extLst>
          </p:cNvPr>
          <p:cNvSpPr>
            <a:spLocks noGrp="1"/>
          </p:cNvSpPr>
          <p:nvPr>
            <p:ph type="body" sz="quarter" idx="12" hasCustomPrompt="1"/>
          </p:nvPr>
        </p:nvSpPr>
        <p:spPr>
          <a:xfrm>
            <a:off x="4127500" y="3987495"/>
            <a:ext cx="3937000" cy="707886"/>
          </a:xfrm>
          <a:prstGeom prst="rect">
            <a:avLst/>
          </a:prstGeom>
          <a:noFill/>
        </p:spPr>
        <p:txBody>
          <a:bodyPr wrap="square">
            <a:spAutoFit/>
          </a:bodyPr>
          <a:lstStyle>
            <a:lvl1pPr marL="0" indent="0" algn="ctr">
              <a:lnSpc>
                <a:spcPct val="100000"/>
              </a:lnSpc>
              <a:spcBef>
                <a:spcPts val="0"/>
              </a:spcBef>
              <a:buNone/>
              <a:defRPr sz="2000" b="0">
                <a:solidFill>
                  <a:schemeClr val="bg1"/>
                </a:solidFill>
                <a:latin typeface="Raleway Medium" pitchFamily="2" charset="0"/>
              </a:defRPr>
            </a:lvl1pPr>
          </a:lstStyle>
          <a:p>
            <a:pPr lvl="0"/>
            <a:r>
              <a:rPr lang="it-IT" dirty="0"/>
              <a:t>Fare clic per inserire eventuale sottotitolo della sezione</a:t>
            </a:r>
          </a:p>
        </p:txBody>
      </p:sp>
      <p:sp>
        <p:nvSpPr>
          <p:cNvPr id="8" name="Titolo presentazione">
            <a:extLst>
              <a:ext uri="{FF2B5EF4-FFF2-40B4-BE49-F238E27FC236}">
                <a16:creationId xmlns:a16="http://schemas.microsoft.com/office/drawing/2014/main" id="{C3599070-8C10-AB00-FBA0-49BA90DCBF7C}"/>
              </a:ext>
            </a:extLst>
          </p:cNvPr>
          <p:cNvSpPr>
            <a:spLocks noGrp="1"/>
          </p:cNvSpPr>
          <p:nvPr>
            <p:ph type="title" hasCustomPrompt="1"/>
          </p:nvPr>
        </p:nvSpPr>
        <p:spPr>
          <a:xfrm>
            <a:off x="2846832" y="2539459"/>
            <a:ext cx="6498336" cy="1311128"/>
          </a:xfrm>
          <a:prstGeom prst="rect">
            <a:avLst/>
          </a:prstGeom>
          <a:solidFill>
            <a:schemeClr val="bg1"/>
          </a:solidFill>
        </p:spPr>
        <p:txBody>
          <a:bodyPr wrap="square" anchor="b">
            <a:spAutoFit/>
          </a:bodyPr>
          <a:lstStyle>
            <a:lvl1pPr algn="ctr">
              <a:defRPr sz="4400" b="1">
                <a:solidFill>
                  <a:schemeClr val="tx2"/>
                </a:solidFill>
                <a:latin typeface="Raleway ExtraBold" pitchFamily="2" charset="0"/>
              </a:defRPr>
            </a:lvl1pPr>
          </a:lstStyle>
          <a:p>
            <a:r>
              <a:rPr lang="it-IT" dirty="0"/>
              <a:t>Fare clic per inserire il titolo della sezione</a:t>
            </a:r>
          </a:p>
        </p:txBody>
      </p:sp>
      <p:sp>
        <p:nvSpPr>
          <p:cNvPr id="5" name="Segnaposto testo 4">
            <a:extLst>
              <a:ext uri="{FF2B5EF4-FFF2-40B4-BE49-F238E27FC236}">
                <a16:creationId xmlns:a16="http://schemas.microsoft.com/office/drawing/2014/main" id="{EE25ECA3-45CE-040A-D8AD-3EC5820DDDA4}"/>
              </a:ext>
            </a:extLst>
          </p:cNvPr>
          <p:cNvSpPr>
            <a:spLocks noGrp="1"/>
          </p:cNvSpPr>
          <p:nvPr>
            <p:ph type="body" sz="quarter" idx="14" hasCustomPrompt="1"/>
          </p:nvPr>
        </p:nvSpPr>
        <p:spPr>
          <a:xfrm>
            <a:off x="466725" y="5605574"/>
            <a:ext cx="1962150" cy="757130"/>
          </a:xfrm>
          <a:prstGeom prst="rect">
            <a:avLst/>
          </a:prstGeom>
          <a:solidFill>
            <a:schemeClr val="tx2"/>
          </a:solidFill>
        </p:spPr>
        <p:txBody>
          <a:bodyPr anchor="b">
            <a:spAutoFit/>
          </a:bodyPr>
          <a:lstStyle>
            <a:lvl1pPr marL="0" indent="0">
              <a:buNone/>
              <a:defRPr sz="1600" b="1">
                <a:solidFill>
                  <a:schemeClr val="bg1"/>
                </a:solidFill>
              </a:defRPr>
            </a:lvl1pPr>
          </a:lstStyle>
          <a:p>
            <a:pPr lvl="0"/>
            <a:r>
              <a:rPr lang="it-IT" dirty="0"/>
              <a:t>Fare clic per inserire titolo presentazione</a:t>
            </a:r>
          </a:p>
        </p:txBody>
      </p:sp>
      <p:sp>
        <p:nvSpPr>
          <p:cNvPr id="2" name="X">
            <a:extLst>
              <a:ext uri="{FF2B5EF4-FFF2-40B4-BE49-F238E27FC236}">
                <a16:creationId xmlns:a16="http://schemas.microsoft.com/office/drawing/2014/main" id="{13FEBC54-BCD2-8FB6-532C-B40A11986CCE}"/>
              </a:ext>
            </a:extLst>
          </p:cNvPr>
          <p:cNvSpPr/>
          <p:nvPr userDrawn="1"/>
        </p:nvSpPr>
        <p:spPr>
          <a:xfrm rot="15744161">
            <a:off x="8683378" y="2866300"/>
            <a:ext cx="2961855" cy="4475032"/>
          </a:xfrm>
          <a:custGeom>
            <a:avLst/>
            <a:gdLst>
              <a:gd name="connsiteX0" fmla="*/ 5403 w 21600"/>
              <a:gd name="connsiteY0" fmla="*/ 0 h 21600"/>
              <a:gd name="connsiteX1" fmla="*/ 0 w 21600"/>
              <a:gd name="connsiteY1" fmla="*/ 10797 h 21600"/>
              <a:gd name="connsiteX2" fmla="*/ 0 w 21600"/>
              <a:gd name="connsiteY2" fmla="*/ 10803 h 21600"/>
              <a:gd name="connsiteX3" fmla="*/ 5403 w 21600"/>
              <a:gd name="connsiteY3" fmla="*/ 21600 h 21600"/>
              <a:gd name="connsiteX4" fmla="*/ 16195 w 21600"/>
              <a:gd name="connsiteY4" fmla="*/ 21600 h 21600"/>
              <a:gd name="connsiteX5" fmla="*/ 21600 w 21600"/>
              <a:gd name="connsiteY5" fmla="*/ 10803 h 21600"/>
              <a:gd name="connsiteX6" fmla="*/ 21600 w 21600"/>
              <a:gd name="connsiteY6" fmla="*/ 10797 h 21600"/>
              <a:gd name="connsiteX7" fmla="*/ 16195 w 21600"/>
              <a:gd name="connsiteY7" fmla="*/ 0 h 21600"/>
              <a:gd name="connsiteX8" fmla="*/ 14902 w 21600"/>
              <a:gd name="connsiteY8" fmla="*/ 4 h 21600"/>
              <a:gd name="connsiteX9" fmla="*/ 5403 w 21600"/>
              <a:gd name="connsiteY9" fmla="*/ 0 h 21600"/>
              <a:gd name="connsiteX0" fmla="*/ 5403 w 21600"/>
              <a:gd name="connsiteY0" fmla="*/ 0 h 21600"/>
              <a:gd name="connsiteX1" fmla="*/ 0 w 21600"/>
              <a:gd name="connsiteY1" fmla="*/ 10797 h 21600"/>
              <a:gd name="connsiteX2" fmla="*/ 0 w 21600"/>
              <a:gd name="connsiteY2" fmla="*/ 10803 h 21600"/>
              <a:gd name="connsiteX3" fmla="*/ 5403 w 21600"/>
              <a:gd name="connsiteY3" fmla="*/ 21600 h 21600"/>
              <a:gd name="connsiteX4" fmla="*/ 16195 w 21600"/>
              <a:gd name="connsiteY4" fmla="*/ 21600 h 21600"/>
              <a:gd name="connsiteX5" fmla="*/ 21180 w 21600"/>
              <a:gd name="connsiteY5" fmla="*/ 11686 h 21600"/>
              <a:gd name="connsiteX6" fmla="*/ 21600 w 21600"/>
              <a:gd name="connsiteY6" fmla="*/ 10803 h 21600"/>
              <a:gd name="connsiteX7" fmla="*/ 21600 w 21600"/>
              <a:gd name="connsiteY7" fmla="*/ 10797 h 21600"/>
              <a:gd name="connsiteX8" fmla="*/ 16195 w 21600"/>
              <a:gd name="connsiteY8" fmla="*/ 0 h 21600"/>
              <a:gd name="connsiteX9" fmla="*/ 14902 w 21600"/>
              <a:gd name="connsiteY9" fmla="*/ 4 h 21600"/>
              <a:gd name="connsiteX10" fmla="*/ 5403 w 21600"/>
              <a:gd name="connsiteY10" fmla="*/ 0 h 21600"/>
              <a:gd name="connsiteX0" fmla="*/ 0 w 21600"/>
              <a:gd name="connsiteY0" fmla="*/ 10797 h 21600"/>
              <a:gd name="connsiteX1" fmla="*/ 0 w 21600"/>
              <a:gd name="connsiteY1" fmla="*/ 10803 h 21600"/>
              <a:gd name="connsiteX2" fmla="*/ 5403 w 21600"/>
              <a:gd name="connsiteY2" fmla="*/ 21600 h 21600"/>
              <a:gd name="connsiteX3" fmla="*/ 16195 w 21600"/>
              <a:gd name="connsiteY3" fmla="*/ 21600 h 21600"/>
              <a:gd name="connsiteX4" fmla="*/ 21180 w 21600"/>
              <a:gd name="connsiteY4" fmla="*/ 11686 h 21600"/>
              <a:gd name="connsiteX5" fmla="*/ 21600 w 21600"/>
              <a:gd name="connsiteY5" fmla="*/ 10803 h 21600"/>
              <a:gd name="connsiteX6" fmla="*/ 21600 w 21600"/>
              <a:gd name="connsiteY6" fmla="*/ 10797 h 21600"/>
              <a:gd name="connsiteX7" fmla="*/ 16195 w 21600"/>
              <a:gd name="connsiteY7" fmla="*/ 0 h 21600"/>
              <a:gd name="connsiteX8" fmla="*/ 14902 w 21600"/>
              <a:gd name="connsiteY8" fmla="*/ 4 h 21600"/>
              <a:gd name="connsiteX9" fmla="*/ 5610 w 21600"/>
              <a:gd name="connsiteY9" fmla="*/ 239 h 21600"/>
              <a:gd name="connsiteX0" fmla="*/ 0 w 21600"/>
              <a:gd name="connsiteY0" fmla="*/ 10797 h 21600"/>
              <a:gd name="connsiteX1" fmla="*/ 0 w 21600"/>
              <a:gd name="connsiteY1" fmla="*/ 10803 h 21600"/>
              <a:gd name="connsiteX2" fmla="*/ 5403 w 21600"/>
              <a:gd name="connsiteY2" fmla="*/ 21600 h 21600"/>
              <a:gd name="connsiteX3" fmla="*/ 16195 w 21600"/>
              <a:gd name="connsiteY3" fmla="*/ 21600 h 21600"/>
              <a:gd name="connsiteX4" fmla="*/ 21180 w 21600"/>
              <a:gd name="connsiteY4" fmla="*/ 11686 h 21600"/>
              <a:gd name="connsiteX5" fmla="*/ 21600 w 21600"/>
              <a:gd name="connsiteY5" fmla="*/ 10803 h 21600"/>
              <a:gd name="connsiteX6" fmla="*/ 21600 w 21600"/>
              <a:gd name="connsiteY6" fmla="*/ 10797 h 21600"/>
              <a:gd name="connsiteX7" fmla="*/ 16195 w 21600"/>
              <a:gd name="connsiteY7" fmla="*/ 0 h 21600"/>
              <a:gd name="connsiteX8" fmla="*/ 14902 w 21600"/>
              <a:gd name="connsiteY8" fmla="*/ 4 h 21600"/>
              <a:gd name="connsiteX0" fmla="*/ 0 w 21600"/>
              <a:gd name="connsiteY0" fmla="*/ 10797 h 21600"/>
              <a:gd name="connsiteX1" fmla="*/ 5403 w 21600"/>
              <a:gd name="connsiteY1" fmla="*/ 21600 h 21600"/>
              <a:gd name="connsiteX2" fmla="*/ 16195 w 21600"/>
              <a:gd name="connsiteY2" fmla="*/ 21600 h 21600"/>
              <a:gd name="connsiteX3" fmla="*/ 21180 w 21600"/>
              <a:gd name="connsiteY3" fmla="*/ 11686 h 21600"/>
              <a:gd name="connsiteX4" fmla="*/ 21600 w 21600"/>
              <a:gd name="connsiteY4" fmla="*/ 10803 h 21600"/>
              <a:gd name="connsiteX5" fmla="*/ 21600 w 21600"/>
              <a:gd name="connsiteY5" fmla="*/ 10797 h 21600"/>
              <a:gd name="connsiteX6" fmla="*/ 16195 w 21600"/>
              <a:gd name="connsiteY6" fmla="*/ 0 h 21600"/>
              <a:gd name="connsiteX7" fmla="*/ 14902 w 21600"/>
              <a:gd name="connsiteY7" fmla="*/ 4 h 21600"/>
              <a:gd name="connsiteX0" fmla="*/ 0 w 16197"/>
              <a:gd name="connsiteY0" fmla="*/ 21600 h 21600"/>
              <a:gd name="connsiteX1" fmla="*/ 10792 w 16197"/>
              <a:gd name="connsiteY1" fmla="*/ 21600 h 21600"/>
              <a:gd name="connsiteX2" fmla="*/ 15777 w 16197"/>
              <a:gd name="connsiteY2" fmla="*/ 11686 h 21600"/>
              <a:gd name="connsiteX3" fmla="*/ 16197 w 16197"/>
              <a:gd name="connsiteY3" fmla="*/ 10803 h 21600"/>
              <a:gd name="connsiteX4" fmla="*/ 16197 w 16197"/>
              <a:gd name="connsiteY4" fmla="*/ 10797 h 21600"/>
              <a:gd name="connsiteX5" fmla="*/ 10792 w 16197"/>
              <a:gd name="connsiteY5" fmla="*/ 0 h 21600"/>
              <a:gd name="connsiteX6" fmla="*/ 9499 w 16197"/>
              <a:gd name="connsiteY6" fmla="*/ 4 h 21600"/>
              <a:gd name="connsiteX0" fmla="*/ 1293 w 6698"/>
              <a:gd name="connsiteY0" fmla="*/ 21600 h 21600"/>
              <a:gd name="connsiteX1" fmla="*/ 6278 w 6698"/>
              <a:gd name="connsiteY1" fmla="*/ 11686 h 21600"/>
              <a:gd name="connsiteX2" fmla="*/ 6698 w 6698"/>
              <a:gd name="connsiteY2" fmla="*/ 10803 h 21600"/>
              <a:gd name="connsiteX3" fmla="*/ 6698 w 6698"/>
              <a:gd name="connsiteY3" fmla="*/ 10797 h 21600"/>
              <a:gd name="connsiteX4" fmla="*/ 1293 w 6698"/>
              <a:gd name="connsiteY4" fmla="*/ 0 h 21600"/>
              <a:gd name="connsiteX5" fmla="*/ 0 w 6698"/>
              <a:gd name="connsiteY5" fmla="*/ 4 h 21600"/>
              <a:gd name="connsiteX0" fmla="*/ 9373 w 10000"/>
              <a:gd name="connsiteY0" fmla="*/ 5410 h 5410"/>
              <a:gd name="connsiteX1" fmla="*/ 10000 w 10000"/>
              <a:gd name="connsiteY1" fmla="*/ 5001 h 5410"/>
              <a:gd name="connsiteX2" fmla="*/ 10000 w 10000"/>
              <a:gd name="connsiteY2" fmla="*/ 4999 h 5410"/>
              <a:gd name="connsiteX3" fmla="*/ 1930 w 10000"/>
              <a:gd name="connsiteY3" fmla="*/ 0 h 5410"/>
              <a:gd name="connsiteX4" fmla="*/ 0 w 10000"/>
              <a:gd name="connsiteY4" fmla="*/ 2 h 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410" extrusionOk="0">
                <a:moveTo>
                  <a:pt x="9373" y="5410"/>
                </a:moveTo>
                <a:lnTo>
                  <a:pt x="10000" y="5001"/>
                </a:lnTo>
                <a:lnTo>
                  <a:pt x="10000" y="4999"/>
                </a:lnTo>
                <a:lnTo>
                  <a:pt x="1930" y="0"/>
                </a:lnTo>
                <a:lnTo>
                  <a:pt x="0" y="2"/>
                </a:lnTo>
              </a:path>
            </a:pathLst>
          </a:custGeom>
          <a:ln w="635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r>
              <a:rPr sz="1600">
                <a:solidFill>
                  <a:srgbClr val="FFFFFF">
                    <a:alpha val="0"/>
                  </a:srgbClr>
                </a:solidFill>
              </a:rPr>
              <a:t>X</a:t>
            </a:r>
          </a:p>
        </p:txBody>
      </p:sp>
      <p:sp>
        <p:nvSpPr>
          <p:cNvPr id="3" name="Triangolo">
            <a:extLst>
              <a:ext uri="{FF2B5EF4-FFF2-40B4-BE49-F238E27FC236}">
                <a16:creationId xmlns:a16="http://schemas.microsoft.com/office/drawing/2014/main" id="{C93DC93A-52EE-B445-B2EE-5B9ACEB1884D}"/>
              </a:ext>
            </a:extLst>
          </p:cNvPr>
          <p:cNvSpPr/>
          <p:nvPr userDrawn="1"/>
        </p:nvSpPr>
        <p:spPr>
          <a:xfrm rot="13666198">
            <a:off x="8667055" y="-535696"/>
            <a:ext cx="2859785" cy="3114297"/>
          </a:xfrm>
          <a:custGeom>
            <a:avLst/>
            <a:gdLst>
              <a:gd name="connsiteX0" fmla="*/ 10800 w 21600"/>
              <a:gd name="connsiteY0" fmla="*/ 0 h 21600"/>
              <a:gd name="connsiteX1" fmla="*/ 12665 w 21600"/>
              <a:gd name="connsiteY1" fmla="*/ 3706 h 21600"/>
              <a:gd name="connsiteX2" fmla="*/ 21600 w 21600"/>
              <a:gd name="connsiteY2" fmla="*/ 21600 h 21600"/>
              <a:gd name="connsiteX3" fmla="*/ 0 w 21600"/>
              <a:gd name="connsiteY3" fmla="*/ 21600 h 21600"/>
              <a:gd name="connsiteX4" fmla="*/ 10800 w 21600"/>
              <a:gd name="connsiteY4" fmla="*/ 0 h 21600"/>
              <a:gd name="connsiteX0" fmla="*/ 10800 w 21600"/>
              <a:gd name="connsiteY0" fmla="*/ 0 h 21600"/>
              <a:gd name="connsiteX1" fmla="*/ 12665 w 21600"/>
              <a:gd name="connsiteY1" fmla="*/ 3706 h 21600"/>
              <a:gd name="connsiteX2" fmla="*/ 21600 w 21600"/>
              <a:gd name="connsiteY2" fmla="*/ 21600 h 21600"/>
              <a:gd name="connsiteX3" fmla="*/ 0 w 21600"/>
              <a:gd name="connsiteY3" fmla="*/ 21600 h 21600"/>
              <a:gd name="connsiteX4" fmla="*/ 7029 w 21600"/>
              <a:gd name="connsiteY4" fmla="*/ 7545 h 21600"/>
              <a:gd name="connsiteX5" fmla="*/ 10800 w 21600"/>
              <a:gd name="connsiteY5" fmla="*/ 0 h 21600"/>
              <a:gd name="connsiteX0" fmla="*/ 6849 w 21420"/>
              <a:gd name="connsiteY0" fmla="*/ 7545 h 21822"/>
              <a:gd name="connsiteX1" fmla="*/ 10620 w 21420"/>
              <a:gd name="connsiteY1" fmla="*/ 0 h 21822"/>
              <a:gd name="connsiteX2" fmla="*/ 12485 w 21420"/>
              <a:gd name="connsiteY2" fmla="*/ 3706 h 21822"/>
              <a:gd name="connsiteX3" fmla="*/ 21420 w 21420"/>
              <a:gd name="connsiteY3" fmla="*/ 21600 h 21822"/>
              <a:gd name="connsiteX4" fmla="*/ 0 w 21420"/>
              <a:gd name="connsiteY4" fmla="*/ 21822 h 21822"/>
              <a:gd name="connsiteX0" fmla="*/ 0 w 14571"/>
              <a:gd name="connsiteY0" fmla="*/ 7545 h 21600"/>
              <a:gd name="connsiteX1" fmla="*/ 3771 w 14571"/>
              <a:gd name="connsiteY1" fmla="*/ 0 h 21600"/>
              <a:gd name="connsiteX2" fmla="*/ 5636 w 14571"/>
              <a:gd name="connsiteY2" fmla="*/ 3706 h 21600"/>
              <a:gd name="connsiteX3" fmla="*/ 14571 w 14571"/>
              <a:gd name="connsiteY3" fmla="*/ 21600 h 21600"/>
              <a:gd name="connsiteX0" fmla="*/ 0 w 5636"/>
              <a:gd name="connsiteY0" fmla="*/ 7545 h 7545"/>
              <a:gd name="connsiteX1" fmla="*/ 3771 w 5636"/>
              <a:gd name="connsiteY1" fmla="*/ 0 h 7545"/>
              <a:gd name="connsiteX2" fmla="*/ 5636 w 5636"/>
              <a:gd name="connsiteY2" fmla="*/ 3706 h 7545"/>
            </a:gdLst>
            <a:ahLst/>
            <a:cxnLst>
              <a:cxn ang="0">
                <a:pos x="connsiteX0" y="connsiteY0"/>
              </a:cxn>
              <a:cxn ang="0">
                <a:pos x="connsiteX1" y="connsiteY1"/>
              </a:cxn>
              <a:cxn ang="0">
                <a:pos x="connsiteX2" y="connsiteY2"/>
              </a:cxn>
            </a:cxnLst>
            <a:rect l="l" t="t" r="r" b="b"/>
            <a:pathLst>
              <a:path w="5636" h="7545" extrusionOk="0">
                <a:moveTo>
                  <a:pt x="0" y="7545"/>
                </a:moveTo>
                <a:lnTo>
                  <a:pt x="3771" y="0"/>
                </a:lnTo>
                <a:lnTo>
                  <a:pt x="5636" y="3706"/>
                </a:lnTo>
              </a:path>
            </a:pathLst>
          </a:custGeom>
          <a:ln w="63500">
            <a:solidFill>
              <a:schemeClr val="tx2"/>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4" name="V">
            <a:extLst>
              <a:ext uri="{FF2B5EF4-FFF2-40B4-BE49-F238E27FC236}">
                <a16:creationId xmlns:a16="http://schemas.microsoft.com/office/drawing/2014/main" id="{79F7ACF3-1DD4-821C-EE5A-DE5532E952F5}"/>
              </a:ext>
            </a:extLst>
          </p:cNvPr>
          <p:cNvSpPr/>
          <p:nvPr userDrawn="1"/>
        </p:nvSpPr>
        <p:spPr>
          <a:xfrm>
            <a:off x="-14513" y="3756481"/>
            <a:ext cx="3134902" cy="3134903"/>
          </a:xfrm>
          <a:custGeom>
            <a:avLst/>
            <a:gdLst>
              <a:gd name="connsiteX0" fmla="*/ 0 w 8478027"/>
              <a:gd name="connsiteY0" fmla="*/ 4239014 h 8478027"/>
              <a:gd name="connsiteX1" fmla="*/ 4239014 w 8478027"/>
              <a:gd name="connsiteY1" fmla="*/ 0 h 8478027"/>
              <a:gd name="connsiteX2" fmla="*/ 8478028 w 8478027"/>
              <a:gd name="connsiteY2" fmla="*/ 4239014 h 8478027"/>
              <a:gd name="connsiteX3" fmla="*/ 4239014 w 8478027"/>
              <a:gd name="connsiteY3" fmla="*/ 8478028 h 8478027"/>
              <a:gd name="connsiteX4" fmla="*/ 0 w 8478027"/>
              <a:gd name="connsiteY4" fmla="*/ 4239014 h 8478027"/>
              <a:gd name="connsiteX0" fmla="*/ 0 w 8478028"/>
              <a:gd name="connsiteY0" fmla="*/ 4239014 h 8478028"/>
              <a:gd name="connsiteX1" fmla="*/ 4239014 w 8478028"/>
              <a:gd name="connsiteY1" fmla="*/ 0 h 8478028"/>
              <a:gd name="connsiteX2" fmla="*/ 8478028 w 8478028"/>
              <a:gd name="connsiteY2" fmla="*/ 4239014 h 8478028"/>
              <a:gd name="connsiteX3" fmla="*/ 4239014 w 8478028"/>
              <a:gd name="connsiteY3" fmla="*/ 8478028 h 8478028"/>
              <a:gd name="connsiteX4" fmla="*/ 0 w 8478028"/>
              <a:gd name="connsiteY4" fmla="*/ 4239014 h 8478028"/>
              <a:gd name="connsiteX0" fmla="*/ 0 w 8478028"/>
              <a:gd name="connsiteY0" fmla="*/ 4239014 h 8478028"/>
              <a:gd name="connsiteX1" fmla="*/ 4239014 w 8478028"/>
              <a:gd name="connsiteY1" fmla="*/ 0 h 8478028"/>
              <a:gd name="connsiteX2" fmla="*/ 8478028 w 8478028"/>
              <a:gd name="connsiteY2" fmla="*/ 4239014 h 8478028"/>
              <a:gd name="connsiteX3" fmla="*/ 4239014 w 8478028"/>
              <a:gd name="connsiteY3" fmla="*/ 8478028 h 8478028"/>
              <a:gd name="connsiteX4" fmla="*/ 0 w 8478028"/>
              <a:gd name="connsiteY4" fmla="*/ 4239014 h 8478028"/>
              <a:gd name="connsiteX0" fmla="*/ 0 w 8478028"/>
              <a:gd name="connsiteY0" fmla="*/ 4239014 h 8478028"/>
              <a:gd name="connsiteX1" fmla="*/ 4239014 w 8478028"/>
              <a:gd name="connsiteY1" fmla="*/ 0 h 8478028"/>
              <a:gd name="connsiteX2" fmla="*/ 8478028 w 8478028"/>
              <a:gd name="connsiteY2" fmla="*/ 4239014 h 8478028"/>
              <a:gd name="connsiteX3" fmla="*/ 4239014 w 8478028"/>
              <a:gd name="connsiteY3" fmla="*/ 8478028 h 8478028"/>
              <a:gd name="connsiteX4" fmla="*/ 0 w 8478028"/>
              <a:gd name="connsiteY4" fmla="*/ 4239014 h 8478028"/>
              <a:gd name="connsiteX0" fmla="*/ 4239014 w 8605388"/>
              <a:gd name="connsiteY0" fmla="*/ 8478028 h 8478028"/>
              <a:gd name="connsiteX1" fmla="*/ 0 w 8605388"/>
              <a:gd name="connsiteY1" fmla="*/ 4239014 h 8478028"/>
              <a:gd name="connsiteX2" fmla="*/ 4239014 w 8605388"/>
              <a:gd name="connsiteY2" fmla="*/ 0 h 8478028"/>
              <a:gd name="connsiteX3" fmla="*/ 8605388 w 8605388"/>
              <a:gd name="connsiteY3" fmla="*/ 4366374 h 8478028"/>
              <a:gd name="connsiteX0" fmla="*/ 0 w 8605388"/>
              <a:gd name="connsiteY0" fmla="*/ 4239014 h 4366373"/>
              <a:gd name="connsiteX1" fmla="*/ 4239014 w 8605388"/>
              <a:gd name="connsiteY1" fmla="*/ 0 h 4366373"/>
              <a:gd name="connsiteX2" fmla="*/ 8605388 w 8605388"/>
              <a:gd name="connsiteY2" fmla="*/ 4366374 h 4366373"/>
              <a:gd name="connsiteX0" fmla="*/ -1 w 4366373"/>
              <a:gd name="connsiteY0" fmla="*/ 0 h 4366374"/>
              <a:gd name="connsiteX1" fmla="*/ 4366373 w 4366373"/>
              <a:gd name="connsiteY1" fmla="*/ 4366374 h 4366374"/>
            </a:gdLst>
            <a:ahLst/>
            <a:cxnLst>
              <a:cxn ang="0">
                <a:pos x="connsiteX0" y="connsiteY0"/>
              </a:cxn>
              <a:cxn ang="0">
                <a:pos x="connsiteX1" y="connsiteY1"/>
              </a:cxn>
            </a:cxnLst>
            <a:rect l="l" t="t" r="r" b="b"/>
            <a:pathLst>
              <a:path w="4366373" h="4366374">
                <a:moveTo>
                  <a:pt x="-1" y="0"/>
                </a:moveTo>
                <a:cubicBezTo>
                  <a:pt x="2341142" y="0"/>
                  <a:pt x="4239013" y="1897871"/>
                  <a:pt x="4366373" y="4366374"/>
                </a:cubicBezTo>
              </a:path>
            </a:pathLst>
          </a:custGeom>
          <a:ln w="635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endParaRPr sz="1600" dirty="0"/>
          </a:p>
        </p:txBody>
      </p:sp>
      <p:sp>
        <p:nvSpPr>
          <p:cNvPr id="6" name="Rettangolo">
            <a:extLst>
              <a:ext uri="{FF2B5EF4-FFF2-40B4-BE49-F238E27FC236}">
                <a16:creationId xmlns:a16="http://schemas.microsoft.com/office/drawing/2014/main" id="{251B6008-BC79-879B-7EA2-01F25ABABB79}"/>
              </a:ext>
            </a:extLst>
          </p:cNvPr>
          <p:cNvSpPr/>
          <p:nvPr userDrawn="1"/>
        </p:nvSpPr>
        <p:spPr>
          <a:xfrm rot="16940610">
            <a:off x="810289" y="-1092816"/>
            <a:ext cx="1800504" cy="3202340"/>
          </a:xfrm>
          <a:custGeom>
            <a:avLst/>
            <a:gdLst>
              <a:gd name="connsiteX0" fmla="*/ 0 w 4817368"/>
              <a:gd name="connsiteY0" fmla="*/ 0 h 5888053"/>
              <a:gd name="connsiteX1" fmla="*/ 4817368 w 4817368"/>
              <a:gd name="connsiteY1" fmla="*/ 0 h 5888053"/>
              <a:gd name="connsiteX2" fmla="*/ 4817368 w 4817368"/>
              <a:gd name="connsiteY2" fmla="*/ 5888053 h 5888053"/>
              <a:gd name="connsiteX3" fmla="*/ 0 w 4817368"/>
              <a:gd name="connsiteY3" fmla="*/ 5888053 h 5888053"/>
              <a:gd name="connsiteX4" fmla="*/ 0 w 4817368"/>
              <a:gd name="connsiteY4" fmla="*/ 0 h 5888053"/>
              <a:gd name="connsiteX0" fmla="*/ 0 w 4817368"/>
              <a:gd name="connsiteY0" fmla="*/ 0 h 5888053"/>
              <a:gd name="connsiteX1" fmla="*/ 4817368 w 4817368"/>
              <a:gd name="connsiteY1" fmla="*/ 0 h 5888053"/>
              <a:gd name="connsiteX2" fmla="*/ 4817368 w 4817368"/>
              <a:gd name="connsiteY2" fmla="*/ 5888053 h 5888053"/>
              <a:gd name="connsiteX3" fmla="*/ 1800504 w 4817368"/>
              <a:gd name="connsiteY3" fmla="*/ 5880204 h 5888053"/>
              <a:gd name="connsiteX4" fmla="*/ 0 w 4817368"/>
              <a:gd name="connsiteY4" fmla="*/ 5888053 h 5888053"/>
              <a:gd name="connsiteX5" fmla="*/ 0 w 4817368"/>
              <a:gd name="connsiteY5" fmla="*/ 0 h 5888053"/>
              <a:gd name="connsiteX0" fmla="*/ 0 w 4817368"/>
              <a:gd name="connsiteY0" fmla="*/ 0 h 5888053"/>
              <a:gd name="connsiteX1" fmla="*/ 4817368 w 4817368"/>
              <a:gd name="connsiteY1" fmla="*/ 0 h 5888053"/>
              <a:gd name="connsiteX2" fmla="*/ 4817368 w 4817368"/>
              <a:gd name="connsiteY2" fmla="*/ 5888053 h 5888053"/>
              <a:gd name="connsiteX3" fmla="*/ 1800504 w 4817368"/>
              <a:gd name="connsiteY3" fmla="*/ 5880204 h 5888053"/>
              <a:gd name="connsiteX4" fmla="*/ 0 w 4817368"/>
              <a:gd name="connsiteY4" fmla="*/ 5888053 h 5888053"/>
              <a:gd name="connsiteX5" fmla="*/ 1607 w 4817368"/>
              <a:gd name="connsiteY5" fmla="*/ 2685713 h 5888053"/>
              <a:gd name="connsiteX6" fmla="*/ 0 w 4817368"/>
              <a:gd name="connsiteY6" fmla="*/ 0 h 5888053"/>
              <a:gd name="connsiteX0" fmla="*/ 4817368 w 4817368"/>
              <a:gd name="connsiteY0" fmla="*/ 0 h 5888053"/>
              <a:gd name="connsiteX1" fmla="*/ 4817368 w 4817368"/>
              <a:gd name="connsiteY1" fmla="*/ 5888053 h 5888053"/>
              <a:gd name="connsiteX2" fmla="*/ 1800504 w 4817368"/>
              <a:gd name="connsiteY2" fmla="*/ 5880204 h 5888053"/>
              <a:gd name="connsiteX3" fmla="*/ 0 w 4817368"/>
              <a:gd name="connsiteY3" fmla="*/ 5888053 h 5888053"/>
              <a:gd name="connsiteX4" fmla="*/ 1607 w 4817368"/>
              <a:gd name="connsiteY4" fmla="*/ 2685713 h 5888053"/>
              <a:gd name="connsiteX5" fmla="*/ 91440 w 4817368"/>
              <a:gd name="connsiteY5" fmla="*/ 91440 h 5888053"/>
              <a:gd name="connsiteX0" fmla="*/ 4817368 w 4817368"/>
              <a:gd name="connsiteY0" fmla="*/ 0 h 5888053"/>
              <a:gd name="connsiteX1" fmla="*/ 4817368 w 4817368"/>
              <a:gd name="connsiteY1" fmla="*/ 5888053 h 5888053"/>
              <a:gd name="connsiteX2" fmla="*/ 1800504 w 4817368"/>
              <a:gd name="connsiteY2" fmla="*/ 5880204 h 5888053"/>
              <a:gd name="connsiteX3" fmla="*/ 0 w 4817368"/>
              <a:gd name="connsiteY3" fmla="*/ 5888053 h 5888053"/>
              <a:gd name="connsiteX4" fmla="*/ 1607 w 4817368"/>
              <a:gd name="connsiteY4" fmla="*/ 2685713 h 5888053"/>
              <a:gd name="connsiteX0" fmla="*/ 4817368 w 4817368"/>
              <a:gd name="connsiteY0" fmla="*/ 3202340 h 3202340"/>
              <a:gd name="connsiteX1" fmla="*/ 1800504 w 4817368"/>
              <a:gd name="connsiteY1" fmla="*/ 3194491 h 3202340"/>
              <a:gd name="connsiteX2" fmla="*/ 0 w 4817368"/>
              <a:gd name="connsiteY2" fmla="*/ 3202340 h 3202340"/>
              <a:gd name="connsiteX3" fmla="*/ 1607 w 4817368"/>
              <a:gd name="connsiteY3" fmla="*/ 0 h 3202340"/>
              <a:gd name="connsiteX0" fmla="*/ 1800504 w 1800504"/>
              <a:gd name="connsiteY0" fmla="*/ 3194491 h 3202340"/>
              <a:gd name="connsiteX1" fmla="*/ 0 w 1800504"/>
              <a:gd name="connsiteY1" fmla="*/ 3202340 h 3202340"/>
              <a:gd name="connsiteX2" fmla="*/ 1607 w 1800504"/>
              <a:gd name="connsiteY2" fmla="*/ 0 h 3202340"/>
            </a:gdLst>
            <a:ahLst/>
            <a:cxnLst>
              <a:cxn ang="0">
                <a:pos x="connsiteX0" y="connsiteY0"/>
              </a:cxn>
              <a:cxn ang="0">
                <a:pos x="connsiteX1" y="connsiteY1"/>
              </a:cxn>
              <a:cxn ang="0">
                <a:pos x="connsiteX2" y="connsiteY2"/>
              </a:cxn>
            </a:cxnLst>
            <a:rect l="l" t="t" r="r" b="b"/>
            <a:pathLst>
              <a:path w="1800504" h="3202340">
                <a:moveTo>
                  <a:pt x="1800504" y="3194491"/>
                </a:moveTo>
                <a:lnTo>
                  <a:pt x="0" y="3202340"/>
                </a:lnTo>
                <a:cubicBezTo>
                  <a:pt x="536" y="2134893"/>
                  <a:pt x="1071" y="1067447"/>
                  <a:pt x="1607" y="0"/>
                </a:cubicBezTo>
              </a:path>
            </a:pathLst>
          </a:custGeom>
          <a:ln w="63500">
            <a:solidFill>
              <a:schemeClr val="tx2"/>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1443269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olo Sezione NoSfondo">
    <p:bg>
      <p:bgPr>
        <a:solidFill>
          <a:schemeClr val="bg1"/>
        </a:solidFill>
        <a:effectLst/>
      </p:bgPr>
    </p:bg>
    <p:spTree>
      <p:nvGrpSpPr>
        <p:cNvPr id="1" name=""/>
        <p:cNvGrpSpPr/>
        <p:nvPr/>
      </p:nvGrpSpPr>
      <p:grpSpPr>
        <a:xfrm>
          <a:off x="0" y="0"/>
          <a:ext cx="0" cy="0"/>
          <a:chOff x="0" y="0"/>
          <a:chExt cx="0" cy="0"/>
        </a:xfrm>
      </p:grpSpPr>
      <p:sp>
        <p:nvSpPr>
          <p:cNvPr id="8" name="Titolo presentazione">
            <a:extLst>
              <a:ext uri="{FF2B5EF4-FFF2-40B4-BE49-F238E27FC236}">
                <a16:creationId xmlns:a16="http://schemas.microsoft.com/office/drawing/2014/main" id="{C3599070-8C10-AB00-FBA0-49BA90DCBF7C}"/>
              </a:ext>
            </a:extLst>
          </p:cNvPr>
          <p:cNvSpPr>
            <a:spLocks noGrp="1"/>
          </p:cNvSpPr>
          <p:nvPr>
            <p:ph type="title" hasCustomPrompt="1"/>
          </p:nvPr>
        </p:nvSpPr>
        <p:spPr>
          <a:xfrm>
            <a:off x="2846832" y="2539459"/>
            <a:ext cx="6498336" cy="1311128"/>
          </a:xfrm>
          <a:prstGeom prst="rect">
            <a:avLst/>
          </a:prstGeom>
          <a:solidFill>
            <a:schemeClr val="tx2"/>
          </a:solidFill>
        </p:spPr>
        <p:txBody>
          <a:bodyPr wrap="square" anchor="b">
            <a:spAutoFit/>
          </a:bodyPr>
          <a:lstStyle>
            <a:lvl1pPr algn="ctr">
              <a:defRPr sz="4400" b="1">
                <a:solidFill>
                  <a:schemeClr val="bg1"/>
                </a:solidFill>
                <a:latin typeface="Raleway ExtraBold" pitchFamily="2" charset="0"/>
              </a:defRPr>
            </a:lvl1pPr>
          </a:lstStyle>
          <a:p>
            <a:r>
              <a:rPr lang="it-IT" dirty="0"/>
              <a:t>Fare clic per inserire il titolo della sezione</a:t>
            </a:r>
          </a:p>
        </p:txBody>
      </p:sp>
      <p:sp>
        <p:nvSpPr>
          <p:cNvPr id="2" name="Info Presentatore">
            <a:extLst>
              <a:ext uri="{FF2B5EF4-FFF2-40B4-BE49-F238E27FC236}">
                <a16:creationId xmlns:a16="http://schemas.microsoft.com/office/drawing/2014/main" id="{EB75B311-A3B5-1656-5E83-44FB122C6829}"/>
              </a:ext>
            </a:extLst>
          </p:cNvPr>
          <p:cNvSpPr>
            <a:spLocks noGrp="1"/>
          </p:cNvSpPr>
          <p:nvPr>
            <p:ph type="body" sz="quarter" idx="12" hasCustomPrompt="1"/>
          </p:nvPr>
        </p:nvSpPr>
        <p:spPr>
          <a:xfrm>
            <a:off x="4127500" y="3987495"/>
            <a:ext cx="3937000" cy="707886"/>
          </a:xfrm>
          <a:prstGeom prst="rect">
            <a:avLst/>
          </a:prstGeom>
          <a:noFill/>
        </p:spPr>
        <p:txBody>
          <a:bodyPr wrap="square">
            <a:spAutoFit/>
          </a:bodyPr>
          <a:lstStyle>
            <a:lvl1pPr marL="0" indent="0" algn="ctr">
              <a:lnSpc>
                <a:spcPct val="100000"/>
              </a:lnSpc>
              <a:spcBef>
                <a:spcPts val="0"/>
              </a:spcBef>
              <a:buNone/>
              <a:defRPr sz="2000" b="0">
                <a:solidFill>
                  <a:schemeClr val="tx1"/>
                </a:solidFill>
                <a:latin typeface="Raleway Medium" pitchFamily="2" charset="0"/>
              </a:defRPr>
            </a:lvl1pPr>
          </a:lstStyle>
          <a:p>
            <a:pPr lvl="0"/>
            <a:r>
              <a:rPr lang="it-IT" dirty="0"/>
              <a:t>Fare clic per inserire eventuale sottotitolo della sezione</a:t>
            </a:r>
          </a:p>
        </p:txBody>
      </p:sp>
      <p:sp>
        <p:nvSpPr>
          <p:cNvPr id="3" name="X">
            <a:extLst>
              <a:ext uri="{FF2B5EF4-FFF2-40B4-BE49-F238E27FC236}">
                <a16:creationId xmlns:a16="http://schemas.microsoft.com/office/drawing/2014/main" id="{58045977-7ABF-5DAE-83BD-61FE5030FFAB}"/>
              </a:ext>
            </a:extLst>
          </p:cNvPr>
          <p:cNvSpPr/>
          <p:nvPr userDrawn="1"/>
        </p:nvSpPr>
        <p:spPr>
          <a:xfrm rot="15744161">
            <a:off x="8683378" y="2866300"/>
            <a:ext cx="2961855" cy="4475032"/>
          </a:xfrm>
          <a:custGeom>
            <a:avLst/>
            <a:gdLst>
              <a:gd name="connsiteX0" fmla="*/ 5403 w 21600"/>
              <a:gd name="connsiteY0" fmla="*/ 0 h 21600"/>
              <a:gd name="connsiteX1" fmla="*/ 0 w 21600"/>
              <a:gd name="connsiteY1" fmla="*/ 10797 h 21600"/>
              <a:gd name="connsiteX2" fmla="*/ 0 w 21600"/>
              <a:gd name="connsiteY2" fmla="*/ 10803 h 21600"/>
              <a:gd name="connsiteX3" fmla="*/ 5403 w 21600"/>
              <a:gd name="connsiteY3" fmla="*/ 21600 h 21600"/>
              <a:gd name="connsiteX4" fmla="*/ 16195 w 21600"/>
              <a:gd name="connsiteY4" fmla="*/ 21600 h 21600"/>
              <a:gd name="connsiteX5" fmla="*/ 21600 w 21600"/>
              <a:gd name="connsiteY5" fmla="*/ 10803 h 21600"/>
              <a:gd name="connsiteX6" fmla="*/ 21600 w 21600"/>
              <a:gd name="connsiteY6" fmla="*/ 10797 h 21600"/>
              <a:gd name="connsiteX7" fmla="*/ 16195 w 21600"/>
              <a:gd name="connsiteY7" fmla="*/ 0 h 21600"/>
              <a:gd name="connsiteX8" fmla="*/ 14902 w 21600"/>
              <a:gd name="connsiteY8" fmla="*/ 4 h 21600"/>
              <a:gd name="connsiteX9" fmla="*/ 5403 w 21600"/>
              <a:gd name="connsiteY9" fmla="*/ 0 h 21600"/>
              <a:gd name="connsiteX0" fmla="*/ 5403 w 21600"/>
              <a:gd name="connsiteY0" fmla="*/ 0 h 21600"/>
              <a:gd name="connsiteX1" fmla="*/ 0 w 21600"/>
              <a:gd name="connsiteY1" fmla="*/ 10797 h 21600"/>
              <a:gd name="connsiteX2" fmla="*/ 0 w 21600"/>
              <a:gd name="connsiteY2" fmla="*/ 10803 h 21600"/>
              <a:gd name="connsiteX3" fmla="*/ 5403 w 21600"/>
              <a:gd name="connsiteY3" fmla="*/ 21600 h 21600"/>
              <a:gd name="connsiteX4" fmla="*/ 16195 w 21600"/>
              <a:gd name="connsiteY4" fmla="*/ 21600 h 21600"/>
              <a:gd name="connsiteX5" fmla="*/ 21180 w 21600"/>
              <a:gd name="connsiteY5" fmla="*/ 11686 h 21600"/>
              <a:gd name="connsiteX6" fmla="*/ 21600 w 21600"/>
              <a:gd name="connsiteY6" fmla="*/ 10803 h 21600"/>
              <a:gd name="connsiteX7" fmla="*/ 21600 w 21600"/>
              <a:gd name="connsiteY7" fmla="*/ 10797 h 21600"/>
              <a:gd name="connsiteX8" fmla="*/ 16195 w 21600"/>
              <a:gd name="connsiteY8" fmla="*/ 0 h 21600"/>
              <a:gd name="connsiteX9" fmla="*/ 14902 w 21600"/>
              <a:gd name="connsiteY9" fmla="*/ 4 h 21600"/>
              <a:gd name="connsiteX10" fmla="*/ 5403 w 21600"/>
              <a:gd name="connsiteY10" fmla="*/ 0 h 21600"/>
              <a:gd name="connsiteX0" fmla="*/ 0 w 21600"/>
              <a:gd name="connsiteY0" fmla="*/ 10797 h 21600"/>
              <a:gd name="connsiteX1" fmla="*/ 0 w 21600"/>
              <a:gd name="connsiteY1" fmla="*/ 10803 h 21600"/>
              <a:gd name="connsiteX2" fmla="*/ 5403 w 21600"/>
              <a:gd name="connsiteY2" fmla="*/ 21600 h 21600"/>
              <a:gd name="connsiteX3" fmla="*/ 16195 w 21600"/>
              <a:gd name="connsiteY3" fmla="*/ 21600 h 21600"/>
              <a:gd name="connsiteX4" fmla="*/ 21180 w 21600"/>
              <a:gd name="connsiteY4" fmla="*/ 11686 h 21600"/>
              <a:gd name="connsiteX5" fmla="*/ 21600 w 21600"/>
              <a:gd name="connsiteY5" fmla="*/ 10803 h 21600"/>
              <a:gd name="connsiteX6" fmla="*/ 21600 w 21600"/>
              <a:gd name="connsiteY6" fmla="*/ 10797 h 21600"/>
              <a:gd name="connsiteX7" fmla="*/ 16195 w 21600"/>
              <a:gd name="connsiteY7" fmla="*/ 0 h 21600"/>
              <a:gd name="connsiteX8" fmla="*/ 14902 w 21600"/>
              <a:gd name="connsiteY8" fmla="*/ 4 h 21600"/>
              <a:gd name="connsiteX9" fmla="*/ 5610 w 21600"/>
              <a:gd name="connsiteY9" fmla="*/ 239 h 21600"/>
              <a:gd name="connsiteX0" fmla="*/ 0 w 21600"/>
              <a:gd name="connsiteY0" fmla="*/ 10797 h 21600"/>
              <a:gd name="connsiteX1" fmla="*/ 0 w 21600"/>
              <a:gd name="connsiteY1" fmla="*/ 10803 h 21600"/>
              <a:gd name="connsiteX2" fmla="*/ 5403 w 21600"/>
              <a:gd name="connsiteY2" fmla="*/ 21600 h 21600"/>
              <a:gd name="connsiteX3" fmla="*/ 16195 w 21600"/>
              <a:gd name="connsiteY3" fmla="*/ 21600 h 21600"/>
              <a:gd name="connsiteX4" fmla="*/ 21180 w 21600"/>
              <a:gd name="connsiteY4" fmla="*/ 11686 h 21600"/>
              <a:gd name="connsiteX5" fmla="*/ 21600 w 21600"/>
              <a:gd name="connsiteY5" fmla="*/ 10803 h 21600"/>
              <a:gd name="connsiteX6" fmla="*/ 21600 w 21600"/>
              <a:gd name="connsiteY6" fmla="*/ 10797 h 21600"/>
              <a:gd name="connsiteX7" fmla="*/ 16195 w 21600"/>
              <a:gd name="connsiteY7" fmla="*/ 0 h 21600"/>
              <a:gd name="connsiteX8" fmla="*/ 14902 w 21600"/>
              <a:gd name="connsiteY8" fmla="*/ 4 h 21600"/>
              <a:gd name="connsiteX0" fmla="*/ 0 w 21600"/>
              <a:gd name="connsiteY0" fmla="*/ 10797 h 21600"/>
              <a:gd name="connsiteX1" fmla="*/ 5403 w 21600"/>
              <a:gd name="connsiteY1" fmla="*/ 21600 h 21600"/>
              <a:gd name="connsiteX2" fmla="*/ 16195 w 21600"/>
              <a:gd name="connsiteY2" fmla="*/ 21600 h 21600"/>
              <a:gd name="connsiteX3" fmla="*/ 21180 w 21600"/>
              <a:gd name="connsiteY3" fmla="*/ 11686 h 21600"/>
              <a:gd name="connsiteX4" fmla="*/ 21600 w 21600"/>
              <a:gd name="connsiteY4" fmla="*/ 10803 h 21600"/>
              <a:gd name="connsiteX5" fmla="*/ 21600 w 21600"/>
              <a:gd name="connsiteY5" fmla="*/ 10797 h 21600"/>
              <a:gd name="connsiteX6" fmla="*/ 16195 w 21600"/>
              <a:gd name="connsiteY6" fmla="*/ 0 h 21600"/>
              <a:gd name="connsiteX7" fmla="*/ 14902 w 21600"/>
              <a:gd name="connsiteY7" fmla="*/ 4 h 21600"/>
              <a:gd name="connsiteX0" fmla="*/ 0 w 16197"/>
              <a:gd name="connsiteY0" fmla="*/ 21600 h 21600"/>
              <a:gd name="connsiteX1" fmla="*/ 10792 w 16197"/>
              <a:gd name="connsiteY1" fmla="*/ 21600 h 21600"/>
              <a:gd name="connsiteX2" fmla="*/ 15777 w 16197"/>
              <a:gd name="connsiteY2" fmla="*/ 11686 h 21600"/>
              <a:gd name="connsiteX3" fmla="*/ 16197 w 16197"/>
              <a:gd name="connsiteY3" fmla="*/ 10803 h 21600"/>
              <a:gd name="connsiteX4" fmla="*/ 16197 w 16197"/>
              <a:gd name="connsiteY4" fmla="*/ 10797 h 21600"/>
              <a:gd name="connsiteX5" fmla="*/ 10792 w 16197"/>
              <a:gd name="connsiteY5" fmla="*/ 0 h 21600"/>
              <a:gd name="connsiteX6" fmla="*/ 9499 w 16197"/>
              <a:gd name="connsiteY6" fmla="*/ 4 h 21600"/>
              <a:gd name="connsiteX0" fmla="*/ 1293 w 6698"/>
              <a:gd name="connsiteY0" fmla="*/ 21600 h 21600"/>
              <a:gd name="connsiteX1" fmla="*/ 6278 w 6698"/>
              <a:gd name="connsiteY1" fmla="*/ 11686 h 21600"/>
              <a:gd name="connsiteX2" fmla="*/ 6698 w 6698"/>
              <a:gd name="connsiteY2" fmla="*/ 10803 h 21600"/>
              <a:gd name="connsiteX3" fmla="*/ 6698 w 6698"/>
              <a:gd name="connsiteY3" fmla="*/ 10797 h 21600"/>
              <a:gd name="connsiteX4" fmla="*/ 1293 w 6698"/>
              <a:gd name="connsiteY4" fmla="*/ 0 h 21600"/>
              <a:gd name="connsiteX5" fmla="*/ 0 w 6698"/>
              <a:gd name="connsiteY5" fmla="*/ 4 h 21600"/>
              <a:gd name="connsiteX0" fmla="*/ 9373 w 10000"/>
              <a:gd name="connsiteY0" fmla="*/ 5410 h 5410"/>
              <a:gd name="connsiteX1" fmla="*/ 10000 w 10000"/>
              <a:gd name="connsiteY1" fmla="*/ 5001 h 5410"/>
              <a:gd name="connsiteX2" fmla="*/ 10000 w 10000"/>
              <a:gd name="connsiteY2" fmla="*/ 4999 h 5410"/>
              <a:gd name="connsiteX3" fmla="*/ 1930 w 10000"/>
              <a:gd name="connsiteY3" fmla="*/ 0 h 5410"/>
              <a:gd name="connsiteX4" fmla="*/ 0 w 10000"/>
              <a:gd name="connsiteY4" fmla="*/ 2 h 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410" extrusionOk="0">
                <a:moveTo>
                  <a:pt x="9373" y="5410"/>
                </a:moveTo>
                <a:lnTo>
                  <a:pt x="10000" y="5001"/>
                </a:lnTo>
                <a:lnTo>
                  <a:pt x="10000" y="4999"/>
                </a:lnTo>
                <a:lnTo>
                  <a:pt x="1930" y="0"/>
                </a:lnTo>
                <a:lnTo>
                  <a:pt x="0" y="2"/>
                </a:lnTo>
              </a:path>
            </a:pathLst>
          </a:custGeom>
          <a:ln w="635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r>
              <a:rPr sz="1600">
                <a:solidFill>
                  <a:srgbClr val="FFFFFF">
                    <a:alpha val="0"/>
                  </a:srgbClr>
                </a:solidFill>
              </a:rPr>
              <a:t>X</a:t>
            </a:r>
          </a:p>
        </p:txBody>
      </p:sp>
      <p:sp>
        <p:nvSpPr>
          <p:cNvPr id="4" name="Triangolo">
            <a:extLst>
              <a:ext uri="{FF2B5EF4-FFF2-40B4-BE49-F238E27FC236}">
                <a16:creationId xmlns:a16="http://schemas.microsoft.com/office/drawing/2014/main" id="{E9D73D04-EFCB-EBBC-B5AF-42A481115B3F}"/>
              </a:ext>
            </a:extLst>
          </p:cNvPr>
          <p:cNvSpPr/>
          <p:nvPr userDrawn="1"/>
        </p:nvSpPr>
        <p:spPr>
          <a:xfrm rot="13666198">
            <a:off x="8667055" y="-535696"/>
            <a:ext cx="2859785" cy="3114297"/>
          </a:xfrm>
          <a:custGeom>
            <a:avLst/>
            <a:gdLst>
              <a:gd name="connsiteX0" fmla="*/ 10800 w 21600"/>
              <a:gd name="connsiteY0" fmla="*/ 0 h 21600"/>
              <a:gd name="connsiteX1" fmla="*/ 12665 w 21600"/>
              <a:gd name="connsiteY1" fmla="*/ 3706 h 21600"/>
              <a:gd name="connsiteX2" fmla="*/ 21600 w 21600"/>
              <a:gd name="connsiteY2" fmla="*/ 21600 h 21600"/>
              <a:gd name="connsiteX3" fmla="*/ 0 w 21600"/>
              <a:gd name="connsiteY3" fmla="*/ 21600 h 21600"/>
              <a:gd name="connsiteX4" fmla="*/ 10800 w 21600"/>
              <a:gd name="connsiteY4" fmla="*/ 0 h 21600"/>
              <a:gd name="connsiteX0" fmla="*/ 10800 w 21600"/>
              <a:gd name="connsiteY0" fmla="*/ 0 h 21600"/>
              <a:gd name="connsiteX1" fmla="*/ 12665 w 21600"/>
              <a:gd name="connsiteY1" fmla="*/ 3706 h 21600"/>
              <a:gd name="connsiteX2" fmla="*/ 21600 w 21600"/>
              <a:gd name="connsiteY2" fmla="*/ 21600 h 21600"/>
              <a:gd name="connsiteX3" fmla="*/ 0 w 21600"/>
              <a:gd name="connsiteY3" fmla="*/ 21600 h 21600"/>
              <a:gd name="connsiteX4" fmla="*/ 7029 w 21600"/>
              <a:gd name="connsiteY4" fmla="*/ 7545 h 21600"/>
              <a:gd name="connsiteX5" fmla="*/ 10800 w 21600"/>
              <a:gd name="connsiteY5" fmla="*/ 0 h 21600"/>
              <a:gd name="connsiteX0" fmla="*/ 6849 w 21420"/>
              <a:gd name="connsiteY0" fmla="*/ 7545 h 21822"/>
              <a:gd name="connsiteX1" fmla="*/ 10620 w 21420"/>
              <a:gd name="connsiteY1" fmla="*/ 0 h 21822"/>
              <a:gd name="connsiteX2" fmla="*/ 12485 w 21420"/>
              <a:gd name="connsiteY2" fmla="*/ 3706 h 21822"/>
              <a:gd name="connsiteX3" fmla="*/ 21420 w 21420"/>
              <a:gd name="connsiteY3" fmla="*/ 21600 h 21822"/>
              <a:gd name="connsiteX4" fmla="*/ 0 w 21420"/>
              <a:gd name="connsiteY4" fmla="*/ 21822 h 21822"/>
              <a:gd name="connsiteX0" fmla="*/ 0 w 14571"/>
              <a:gd name="connsiteY0" fmla="*/ 7545 h 21600"/>
              <a:gd name="connsiteX1" fmla="*/ 3771 w 14571"/>
              <a:gd name="connsiteY1" fmla="*/ 0 h 21600"/>
              <a:gd name="connsiteX2" fmla="*/ 5636 w 14571"/>
              <a:gd name="connsiteY2" fmla="*/ 3706 h 21600"/>
              <a:gd name="connsiteX3" fmla="*/ 14571 w 14571"/>
              <a:gd name="connsiteY3" fmla="*/ 21600 h 21600"/>
              <a:gd name="connsiteX0" fmla="*/ 0 w 5636"/>
              <a:gd name="connsiteY0" fmla="*/ 7545 h 7545"/>
              <a:gd name="connsiteX1" fmla="*/ 3771 w 5636"/>
              <a:gd name="connsiteY1" fmla="*/ 0 h 7545"/>
              <a:gd name="connsiteX2" fmla="*/ 5636 w 5636"/>
              <a:gd name="connsiteY2" fmla="*/ 3706 h 7545"/>
            </a:gdLst>
            <a:ahLst/>
            <a:cxnLst>
              <a:cxn ang="0">
                <a:pos x="connsiteX0" y="connsiteY0"/>
              </a:cxn>
              <a:cxn ang="0">
                <a:pos x="connsiteX1" y="connsiteY1"/>
              </a:cxn>
              <a:cxn ang="0">
                <a:pos x="connsiteX2" y="connsiteY2"/>
              </a:cxn>
            </a:cxnLst>
            <a:rect l="l" t="t" r="r" b="b"/>
            <a:pathLst>
              <a:path w="5636" h="7545" extrusionOk="0">
                <a:moveTo>
                  <a:pt x="0" y="7545"/>
                </a:moveTo>
                <a:lnTo>
                  <a:pt x="3771" y="0"/>
                </a:lnTo>
                <a:lnTo>
                  <a:pt x="5636" y="3706"/>
                </a:lnTo>
              </a:path>
            </a:pathLst>
          </a:custGeom>
          <a:ln w="63500">
            <a:solidFill>
              <a:schemeClr val="tx2"/>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5" name="V">
            <a:extLst>
              <a:ext uri="{FF2B5EF4-FFF2-40B4-BE49-F238E27FC236}">
                <a16:creationId xmlns:a16="http://schemas.microsoft.com/office/drawing/2014/main" id="{2A1F3958-E34E-9FB7-E222-F3F77A664BF8}"/>
              </a:ext>
            </a:extLst>
          </p:cNvPr>
          <p:cNvSpPr/>
          <p:nvPr userDrawn="1"/>
        </p:nvSpPr>
        <p:spPr>
          <a:xfrm>
            <a:off x="-14513" y="3756481"/>
            <a:ext cx="3134902" cy="3134903"/>
          </a:xfrm>
          <a:custGeom>
            <a:avLst/>
            <a:gdLst>
              <a:gd name="connsiteX0" fmla="*/ 0 w 8478027"/>
              <a:gd name="connsiteY0" fmla="*/ 4239014 h 8478027"/>
              <a:gd name="connsiteX1" fmla="*/ 4239014 w 8478027"/>
              <a:gd name="connsiteY1" fmla="*/ 0 h 8478027"/>
              <a:gd name="connsiteX2" fmla="*/ 8478028 w 8478027"/>
              <a:gd name="connsiteY2" fmla="*/ 4239014 h 8478027"/>
              <a:gd name="connsiteX3" fmla="*/ 4239014 w 8478027"/>
              <a:gd name="connsiteY3" fmla="*/ 8478028 h 8478027"/>
              <a:gd name="connsiteX4" fmla="*/ 0 w 8478027"/>
              <a:gd name="connsiteY4" fmla="*/ 4239014 h 8478027"/>
              <a:gd name="connsiteX0" fmla="*/ 0 w 8478028"/>
              <a:gd name="connsiteY0" fmla="*/ 4239014 h 8478028"/>
              <a:gd name="connsiteX1" fmla="*/ 4239014 w 8478028"/>
              <a:gd name="connsiteY1" fmla="*/ 0 h 8478028"/>
              <a:gd name="connsiteX2" fmla="*/ 8478028 w 8478028"/>
              <a:gd name="connsiteY2" fmla="*/ 4239014 h 8478028"/>
              <a:gd name="connsiteX3" fmla="*/ 4239014 w 8478028"/>
              <a:gd name="connsiteY3" fmla="*/ 8478028 h 8478028"/>
              <a:gd name="connsiteX4" fmla="*/ 0 w 8478028"/>
              <a:gd name="connsiteY4" fmla="*/ 4239014 h 8478028"/>
              <a:gd name="connsiteX0" fmla="*/ 0 w 8478028"/>
              <a:gd name="connsiteY0" fmla="*/ 4239014 h 8478028"/>
              <a:gd name="connsiteX1" fmla="*/ 4239014 w 8478028"/>
              <a:gd name="connsiteY1" fmla="*/ 0 h 8478028"/>
              <a:gd name="connsiteX2" fmla="*/ 8478028 w 8478028"/>
              <a:gd name="connsiteY2" fmla="*/ 4239014 h 8478028"/>
              <a:gd name="connsiteX3" fmla="*/ 4239014 w 8478028"/>
              <a:gd name="connsiteY3" fmla="*/ 8478028 h 8478028"/>
              <a:gd name="connsiteX4" fmla="*/ 0 w 8478028"/>
              <a:gd name="connsiteY4" fmla="*/ 4239014 h 8478028"/>
              <a:gd name="connsiteX0" fmla="*/ 0 w 8478028"/>
              <a:gd name="connsiteY0" fmla="*/ 4239014 h 8478028"/>
              <a:gd name="connsiteX1" fmla="*/ 4239014 w 8478028"/>
              <a:gd name="connsiteY1" fmla="*/ 0 h 8478028"/>
              <a:gd name="connsiteX2" fmla="*/ 8478028 w 8478028"/>
              <a:gd name="connsiteY2" fmla="*/ 4239014 h 8478028"/>
              <a:gd name="connsiteX3" fmla="*/ 4239014 w 8478028"/>
              <a:gd name="connsiteY3" fmla="*/ 8478028 h 8478028"/>
              <a:gd name="connsiteX4" fmla="*/ 0 w 8478028"/>
              <a:gd name="connsiteY4" fmla="*/ 4239014 h 8478028"/>
              <a:gd name="connsiteX0" fmla="*/ 4239014 w 8605388"/>
              <a:gd name="connsiteY0" fmla="*/ 8478028 h 8478028"/>
              <a:gd name="connsiteX1" fmla="*/ 0 w 8605388"/>
              <a:gd name="connsiteY1" fmla="*/ 4239014 h 8478028"/>
              <a:gd name="connsiteX2" fmla="*/ 4239014 w 8605388"/>
              <a:gd name="connsiteY2" fmla="*/ 0 h 8478028"/>
              <a:gd name="connsiteX3" fmla="*/ 8605388 w 8605388"/>
              <a:gd name="connsiteY3" fmla="*/ 4366374 h 8478028"/>
              <a:gd name="connsiteX0" fmla="*/ 0 w 8605388"/>
              <a:gd name="connsiteY0" fmla="*/ 4239014 h 4366373"/>
              <a:gd name="connsiteX1" fmla="*/ 4239014 w 8605388"/>
              <a:gd name="connsiteY1" fmla="*/ 0 h 4366373"/>
              <a:gd name="connsiteX2" fmla="*/ 8605388 w 8605388"/>
              <a:gd name="connsiteY2" fmla="*/ 4366374 h 4366373"/>
              <a:gd name="connsiteX0" fmla="*/ -1 w 4366373"/>
              <a:gd name="connsiteY0" fmla="*/ 0 h 4366374"/>
              <a:gd name="connsiteX1" fmla="*/ 4366373 w 4366373"/>
              <a:gd name="connsiteY1" fmla="*/ 4366374 h 4366374"/>
            </a:gdLst>
            <a:ahLst/>
            <a:cxnLst>
              <a:cxn ang="0">
                <a:pos x="connsiteX0" y="connsiteY0"/>
              </a:cxn>
              <a:cxn ang="0">
                <a:pos x="connsiteX1" y="connsiteY1"/>
              </a:cxn>
            </a:cxnLst>
            <a:rect l="l" t="t" r="r" b="b"/>
            <a:pathLst>
              <a:path w="4366373" h="4366374">
                <a:moveTo>
                  <a:pt x="-1" y="0"/>
                </a:moveTo>
                <a:cubicBezTo>
                  <a:pt x="2341142" y="0"/>
                  <a:pt x="4239013" y="1897871"/>
                  <a:pt x="4366373" y="4366374"/>
                </a:cubicBezTo>
              </a:path>
            </a:pathLst>
          </a:custGeom>
          <a:ln w="63500">
            <a:solidFill>
              <a:schemeClr val="tx2"/>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endParaRPr sz="1600" dirty="0"/>
          </a:p>
        </p:txBody>
      </p:sp>
      <p:sp>
        <p:nvSpPr>
          <p:cNvPr id="6" name="Rettangolo">
            <a:extLst>
              <a:ext uri="{FF2B5EF4-FFF2-40B4-BE49-F238E27FC236}">
                <a16:creationId xmlns:a16="http://schemas.microsoft.com/office/drawing/2014/main" id="{153CB684-0C52-9DC4-E0FE-B3D0FFF2A813}"/>
              </a:ext>
            </a:extLst>
          </p:cNvPr>
          <p:cNvSpPr/>
          <p:nvPr userDrawn="1"/>
        </p:nvSpPr>
        <p:spPr>
          <a:xfrm rot="16940610">
            <a:off x="810289" y="-1092816"/>
            <a:ext cx="1800504" cy="3202340"/>
          </a:xfrm>
          <a:custGeom>
            <a:avLst/>
            <a:gdLst>
              <a:gd name="connsiteX0" fmla="*/ 0 w 4817368"/>
              <a:gd name="connsiteY0" fmla="*/ 0 h 5888053"/>
              <a:gd name="connsiteX1" fmla="*/ 4817368 w 4817368"/>
              <a:gd name="connsiteY1" fmla="*/ 0 h 5888053"/>
              <a:gd name="connsiteX2" fmla="*/ 4817368 w 4817368"/>
              <a:gd name="connsiteY2" fmla="*/ 5888053 h 5888053"/>
              <a:gd name="connsiteX3" fmla="*/ 0 w 4817368"/>
              <a:gd name="connsiteY3" fmla="*/ 5888053 h 5888053"/>
              <a:gd name="connsiteX4" fmla="*/ 0 w 4817368"/>
              <a:gd name="connsiteY4" fmla="*/ 0 h 5888053"/>
              <a:gd name="connsiteX0" fmla="*/ 0 w 4817368"/>
              <a:gd name="connsiteY0" fmla="*/ 0 h 5888053"/>
              <a:gd name="connsiteX1" fmla="*/ 4817368 w 4817368"/>
              <a:gd name="connsiteY1" fmla="*/ 0 h 5888053"/>
              <a:gd name="connsiteX2" fmla="*/ 4817368 w 4817368"/>
              <a:gd name="connsiteY2" fmla="*/ 5888053 h 5888053"/>
              <a:gd name="connsiteX3" fmla="*/ 1800504 w 4817368"/>
              <a:gd name="connsiteY3" fmla="*/ 5880204 h 5888053"/>
              <a:gd name="connsiteX4" fmla="*/ 0 w 4817368"/>
              <a:gd name="connsiteY4" fmla="*/ 5888053 h 5888053"/>
              <a:gd name="connsiteX5" fmla="*/ 0 w 4817368"/>
              <a:gd name="connsiteY5" fmla="*/ 0 h 5888053"/>
              <a:gd name="connsiteX0" fmla="*/ 0 w 4817368"/>
              <a:gd name="connsiteY0" fmla="*/ 0 h 5888053"/>
              <a:gd name="connsiteX1" fmla="*/ 4817368 w 4817368"/>
              <a:gd name="connsiteY1" fmla="*/ 0 h 5888053"/>
              <a:gd name="connsiteX2" fmla="*/ 4817368 w 4817368"/>
              <a:gd name="connsiteY2" fmla="*/ 5888053 h 5888053"/>
              <a:gd name="connsiteX3" fmla="*/ 1800504 w 4817368"/>
              <a:gd name="connsiteY3" fmla="*/ 5880204 h 5888053"/>
              <a:gd name="connsiteX4" fmla="*/ 0 w 4817368"/>
              <a:gd name="connsiteY4" fmla="*/ 5888053 h 5888053"/>
              <a:gd name="connsiteX5" fmla="*/ 1607 w 4817368"/>
              <a:gd name="connsiteY5" fmla="*/ 2685713 h 5888053"/>
              <a:gd name="connsiteX6" fmla="*/ 0 w 4817368"/>
              <a:gd name="connsiteY6" fmla="*/ 0 h 5888053"/>
              <a:gd name="connsiteX0" fmla="*/ 4817368 w 4817368"/>
              <a:gd name="connsiteY0" fmla="*/ 0 h 5888053"/>
              <a:gd name="connsiteX1" fmla="*/ 4817368 w 4817368"/>
              <a:gd name="connsiteY1" fmla="*/ 5888053 h 5888053"/>
              <a:gd name="connsiteX2" fmla="*/ 1800504 w 4817368"/>
              <a:gd name="connsiteY2" fmla="*/ 5880204 h 5888053"/>
              <a:gd name="connsiteX3" fmla="*/ 0 w 4817368"/>
              <a:gd name="connsiteY3" fmla="*/ 5888053 h 5888053"/>
              <a:gd name="connsiteX4" fmla="*/ 1607 w 4817368"/>
              <a:gd name="connsiteY4" fmla="*/ 2685713 h 5888053"/>
              <a:gd name="connsiteX5" fmla="*/ 91440 w 4817368"/>
              <a:gd name="connsiteY5" fmla="*/ 91440 h 5888053"/>
              <a:gd name="connsiteX0" fmla="*/ 4817368 w 4817368"/>
              <a:gd name="connsiteY0" fmla="*/ 0 h 5888053"/>
              <a:gd name="connsiteX1" fmla="*/ 4817368 w 4817368"/>
              <a:gd name="connsiteY1" fmla="*/ 5888053 h 5888053"/>
              <a:gd name="connsiteX2" fmla="*/ 1800504 w 4817368"/>
              <a:gd name="connsiteY2" fmla="*/ 5880204 h 5888053"/>
              <a:gd name="connsiteX3" fmla="*/ 0 w 4817368"/>
              <a:gd name="connsiteY3" fmla="*/ 5888053 h 5888053"/>
              <a:gd name="connsiteX4" fmla="*/ 1607 w 4817368"/>
              <a:gd name="connsiteY4" fmla="*/ 2685713 h 5888053"/>
              <a:gd name="connsiteX0" fmla="*/ 4817368 w 4817368"/>
              <a:gd name="connsiteY0" fmla="*/ 3202340 h 3202340"/>
              <a:gd name="connsiteX1" fmla="*/ 1800504 w 4817368"/>
              <a:gd name="connsiteY1" fmla="*/ 3194491 h 3202340"/>
              <a:gd name="connsiteX2" fmla="*/ 0 w 4817368"/>
              <a:gd name="connsiteY2" fmla="*/ 3202340 h 3202340"/>
              <a:gd name="connsiteX3" fmla="*/ 1607 w 4817368"/>
              <a:gd name="connsiteY3" fmla="*/ 0 h 3202340"/>
              <a:gd name="connsiteX0" fmla="*/ 1800504 w 1800504"/>
              <a:gd name="connsiteY0" fmla="*/ 3194491 h 3202340"/>
              <a:gd name="connsiteX1" fmla="*/ 0 w 1800504"/>
              <a:gd name="connsiteY1" fmla="*/ 3202340 h 3202340"/>
              <a:gd name="connsiteX2" fmla="*/ 1607 w 1800504"/>
              <a:gd name="connsiteY2" fmla="*/ 0 h 3202340"/>
            </a:gdLst>
            <a:ahLst/>
            <a:cxnLst>
              <a:cxn ang="0">
                <a:pos x="connsiteX0" y="connsiteY0"/>
              </a:cxn>
              <a:cxn ang="0">
                <a:pos x="connsiteX1" y="connsiteY1"/>
              </a:cxn>
              <a:cxn ang="0">
                <a:pos x="connsiteX2" y="connsiteY2"/>
              </a:cxn>
            </a:cxnLst>
            <a:rect l="l" t="t" r="r" b="b"/>
            <a:pathLst>
              <a:path w="1800504" h="3202340">
                <a:moveTo>
                  <a:pt x="1800504" y="3194491"/>
                </a:moveTo>
                <a:lnTo>
                  <a:pt x="0" y="3202340"/>
                </a:lnTo>
                <a:cubicBezTo>
                  <a:pt x="536" y="2134893"/>
                  <a:pt x="1071" y="1067447"/>
                  <a:pt x="1607" y="0"/>
                </a:cubicBezTo>
              </a:path>
            </a:pathLst>
          </a:custGeom>
          <a:ln w="63500">
            <a:solidFill>
              <a:schemeClr val="tx2"/>
            </a:solidFill>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372138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to 1col TitoloS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50" y="1714717"/>
            <a:ext cx="1051030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50" y="1304252"/>
            <a:ext cx="10510300" cy="510524"/>
          </a:xfrm>
          <a:prstGeom prst="rect">
            <a:avLst/>
          </a:prstGeom>
        </p:spPr>
        <p:txBody>
          <a:bodyPr wrap="square" anchor="b">
            <a:spAutoFit/>
          </a:bodyPr>
          <a:lstStyle>
            <a:lvl1pPr>
              <a:lnSpc>
                <a:spcPts val="3200"/>
              </a:lnSpc>
              <a:defRPr sz="3600" b="1">
                <a:solidFill>
                  <a:schemeClr val="tx2"/>
                </a:solidFill>
              </a:defRPr>
            </a:lvl1pPr>
          </a:lstStyle>
          <a:p>
            <a:endParaRPr lang="it-IT" dirty="0"/>
          </a:p>
        </p:txBody>
      </p:sp>
      <p:sp>
        <p:nvSpPr>
          <p:cNvPr id="4" name="Segnaposto contenuto 5">
            <a:extLst>
              <a:ext uri="{FF2B5EF4-FFF2-40B4-BE49-F238E27FC236}">
                <a16:creationId xmlns:a16="http://schemas.microsoft.com/office/drawing/2014/main" id="{DD4A0B48-2D19-CD66-B8C5-17C5564EBFD3}"/>
              </a:ext>
            </a:extLst>
          </p:cNvPr>
          <p:cNvSpPr>
            <a:spLocks noGrp="1"/>
          </p:cNvSpPr>
          <p:nvPr>
            <p:ph sz="quarter" idx="13" hasCustomPrompt="1"/>
          </p:nvPr>
        </p:nvSpPr>
        <p:spPr>
          <a:xfrm>
            <a:off x="840850" y="2396704"/>
            <a:ext cx="10510300" cy="2939298"/>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Tree>
    <p:extLst>
      <p:ext uri="{BB962C8B-B14F-4D97-AF65-F5344CB8AC3E}">
        <p14:creationId xmlns:p14="http://schemas.microsoft.com/office/powerpoint/2010/main" val="388458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to 1col TitoloC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4001825" y="1223056"/>
            <a:ext cx="4188350" cy="369332"/>
          </a:xfrm>
          <a:prstGeom prst="rect">
            <a:avLst/>
          </a:prstGeom>
        </p:spPr>
        <p:txBody>
          <a:bodyPr wrap="square" anchor="t">
            <a:spAutoFit/>
          </a:bodyPr>
          <a:lstStyle>
            <a:lvl1pPr marL="0" indent="0" algn="ctr">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2093156" y="782706"/>
            <a:ext cx="8049064" cy="510524"/>
          </a:xfrm>
          <a:prstGeom prst="rect">
            <a:avLst/>
          </a:prstGeom>
        </p:spPr>
        <p:txBody>
          <a:bodyPr wrap="square" anchor="b">
            <a:spAutoFit/>
          </a:bodyPr>
          <a:lstStyle>
            <a:lvl1pPr algn="ctr">
              <a:lnSpc>
                <a:spcPts val="3200"/>
              </a:lnSpc>
              <a:defRPr sz="3600" b="1">
                <a:solidFill>
                  <a:schemeClr val="tx2"/>
                </a:solidFill>
              </a:defRPr>
            </a:lvl1pPr>
          </a:lstStyle>
          <a:p>
            <a:endParaRPr lang="it-IT" dirty="0"/>
          </a:p>
        </p:txBody>
      </p:sp>
      <p:sp>
        <p:nvSpPr>
          <p:cNvPr id="6" name="Segnaposto contenuto 5">
            <a:extLst>
              <a:ext uri="{FF2B5EF4-FFF2-40B4-BE49-F238E27FC236}">
                <a16:creationId xmlns:a16="http://schemas.microsoft.com/office/drawing/2014/main" id="{F6D82F4D-0F0E-5F8D-34E4-24A013579CCA}"/>
              </a:ext>
            </a:extLst>
          </p:cNvPr>
          <p:cNvSpPr>
            <a:spLocks noGrp="1"/>
          </p:cNvSpPr>
          <p:nvPr>
            <p:ph sz="quarter" idx="13" hasCustomPrompt="1"/>
          </p:nvPr>
        </p:nvSpPr>
        <p:spPr>
          <a:xfrm>
            <a:off x="623738" y="1858599"/>
            <a:ext cx="10944524" cy="4352501"/>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Tree>
    <p:extLst>
      <p:ext uri="{BB962C8B-B14F-4D97-AF65-F5344CB8AC3E}">
        <p14:creationId xmlns:p14="http://schemas.microsoft.com/office/powerpoint/2010/main" val="3431392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to 1col TitoloD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3228975" y="1249279"/>
            <a:ext cx="8339287" cy="369332"/>
          </a:xfrm>
          <a:prstGeom prst="rect">
            <a:avLst/>
          </a:prstGeom>
        </p:spPr>
        <p:txBody>
          <a:bodyPr wrap="square" anchor="t">
            <a:spAutoFit/>
          </a:bodyPr>
          <a:lstStyle>
            <a:lvl1pPr marL="0" indent="0" algn="r">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3228975" y="684759"/>
            <a:ext cx="8339287" cy="535531"/>
          </a:xfrm>
          <a:prstGeom prst="rect">
            <a:avLst/>
          </a:prstGeom>
          <a:solidFill>
            <a:schemeClr val="tx2"/>
          </a:solidFill>
        </p:spPr>
        <p:txBody>
          <a:bodyPr wrap="square" anchor="b">
            <a:spAutoFit/>
          </a:bodyPr>
          <a:lstStyle>
            <a:lvl1pPr algn="r">
              <a:defRPr sz="3200" b="1">
                <a:solidFill>
                  <a:schemeClr val="bg1"/>
                </a:solidFill>
              </a:defRPr>
            </a:lvl1pPr>
          </a:lstStyle>
          <a:p>
            <a:endParaRPr lang="it-IT" dirty="0"/>
          </a:p>
        </p:txBody>
      </p:sp>
      <p:sp>
        <p:nvSpPr>
          <p:cNvPr id="6" name="Segnaposto contenuto 5">
            <a:extLst>
              <a:ext uri="{FF2B5EF4-FFF2-40B4-BE49-F238E27FC236}">
                <a16:creationId xmlns:a16="http://schemas.microsoft.com/office/drawing/2014/main" id="{F6D82F4D-0F0E-5F8D-34E4-24A013579CCA}"/>
              </a:ext>
            </a:extLst>
          </p:cNvPr>
          <p:cNvSpPr>
            <a:spLocks noGrp="1"/>
          </p:cNvSpPr>
          <p:nvPr>
            <p:ph sz="quarter" idx="13" hasCustomPrompt="1"/>
          </p:nvPr>
        </p:nvSpPr>
        <p:spPr>
          <a:xfrm>
            <a:off x="623738" y="1858599"/>
            <a:ext cx="10944524" cy="4352501"/>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Tree>
    <p:extLst>
      <p:ext uri="{BB962C8B-B14F-4D97-AF65-F5344CB8AC3E}">
        <p14:creationId xmlns:p14="http://schemas.microsoft.com/office/powerpoint/2010/main" val="1043243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sto&amp;Immagine 2col">
    <p:bg>
      <p:bgPr>
        <a:solidFill>
          <a:schemeClr val="bg1">
            <a:lumMod val="95000"/>
          </a:schemeClr>
        </a:solidFill>
        <a:effectLst/>
      </p:bgPr>
    </p:bg>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6687C2D9-2F97-D9BC-7557-0B77FD08AEB7}"/>
              </a:ext>
            </a:extLst>
          </p:cNvPr>
          <p:cNvSpPr>
            <a:spLocks noGrp="1"/>
          </p:cNvSpPr>
          <p:nvPr>
            <p:ph type="pic" sz="quarter" idx="13"/>
          </p:nvPr>
        </p:nvSpPr>
        <p:spPr>
          <a:xfrm>
            <a:off x="9353549" y="0"/>
            <a:ext cx="2838451" cy="6858000"/>
          </a:xfrm>
          <a:prstGeom prst="rect">
            <a:avLst/>
          </a:prstGeom>
        </p:spPr>
        <p:txBody>
          <a:bodyPr/>
          <a:lstStyle>
            <a:lvl1pPr marL="0" indent="0">
              <a:buNone/>
              <a:defRPr/>
            </a:lvl1pPr>
          </a:lstStyle>
          <a:p>
            <a:endParaRPr lang="it-IT" dirty="0"/>
          </a:p>
        </p:txBody>
      </p:sp>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49" y="1714717"/>
            <a:ext cx="7897797"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49" y="1304252"/>
            <a:ext cx="7897797" cy="510524"/>
          </a:xfrm>
          <a:prstGeom prst="rect">
            <a:avLst/>
          </a:prstGeom>
        </p:spPr>
        <p:txBody>
          <a:bodyPr wrap="square" anchor="b">
            <a:spAutoFit/>
          </a:bodyPr>
          <a:lstStyle>
            <a:lvl1pPr>
              <a:defRPr lang="it-IT" sz="3600" b="1" dirty="0">
                <a:solidFill>
                  <a:schemeClr val="tx2"/>
                </a:solidFill>
              </a:defRPr>
            </a:lvl1pPr>
          </a:lstStyle>
          <a:p>
            <a:pPr lvl="0">
              <a:lnSpc>
                <a:spcPts val="3200"/>
              </a:lnSpc>
            </a:pPr>
            <a:endParaRPr lang="it-IT" dirty="0"/>
          </a:p>
        </p:txBody>
      </p:sp>
      <p:sp>
        <p:nvSpPr>
          <p:cNvPr id="14" name="Segnaposto testo 13">
            <a:extLst>
              <a:ext uri="{FF2B5EF4-FFF2-40B4-BE49-F238E27FC236}">
                <a16:creationId xmlns:a16="http://schemas.microsoft.com/office/drawing/2014/main" id="{45A452C6-8D27-C7E8-5CB6-D8C1E9FFD411}"/>
              </a:ext>
            </a:extLst>
          </p:cNvPr>
          <p:cNvSpPr>
            <a:spLocks noGrp="1"/>
          </p:cNvSpPr>
          <p:nvPr>
            <p:ph type="body" sz="quarter" idx="11" hasCustomPrompt="1"/>
          </p:nvPr>
        </p:nvSpPr>
        <p:spPr>
          <a:xfrm>
            <a:off x="840849" y="2396703"/>
            <a:ext cx="7897797" cy="2943225"/>
          </a:xfrm>
          <a:prstGeom prst="rect">
            <a:avLst/>
          </a:prstGeom>
        </p:spPr>
        <p:txBody>
          <a:bodyPr/>
          <a:lstStyle>
            <a:lvl1pPr marL="0" indent="0">
              <a:buNone/>
              <a:defRPr sz="1400"/>
            </a:lvl1pPr>
          </a:lstStyle>
          <a:p>
            <a:pPr lvl="0"/>
            <a:r>
              <a:rPr lang="it-IT" dirty="0"/>
              <a:t>Fare clic per inserire il testo</a:t>
            </a:r>
          </a:p>
        </p:txBody>
      </p:sp>
      <p:pic>
        <p:nvPicPr>
          <p:cNvPr id="6" name="Logo RER" descr="Immagine">
            <a:extLst>
              <a:ext uri="{FF2B5EF4-FFF2-40B4-BE49-F238E27FC236}">
                <a16:creationId xmlns:a16="http://schemas.microsoft.com/office/drawing/2014/main" id="{1E9962B0-C63F-2420-51F1-2280A776EC42}"/>
              </a:ext>
            </a:extLst>
          </p:cNvPr>
          <p:cNvPicPr>
            <a:picLocks noChangeAspect="1"/>
          </p:cNvPicPr>
          <p:nvPr userDrawn="1"/>
        </p:nvPicPr>
        <p:blipFill>
          <a:blip r:embed="rId3"/>
          <a:stretch>
            <a:fillRect/>
          </a:stretch>
        </p:blipFill>
        <p:spPr>
          <a:xfrm>
            <a:off x="1" y="0"/>
            <a:ext cx="1962150" cy="788073"/>
          </a:xfrm>
          <a:prstGeom prst="rect">
            <a:avLst/>
          </a:prstGeom>
          <a:ln w="12700">
            <a:miter lim="400000"/>
          </a:ln>
        </p:spPr>
      </p:pic>
    </p:spTree>
    <p:extLst>
      <p:ext uri="{BB962C8B-B14F-4D97-AF65-F5344CB8AC3E}">
        <p14:creationId xmlns:p14="http://schemas.microsoft.com/office/powerpoint/2010/main" val="22768836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B5336E6A-F34D-8EEF-8B7A-48F7F6841B8A}"/>
              </a:ext>
            </a:extLst>
          </p:cNvPr>
          <p:cNvSpPr>
            <a:spLocks noGrp="1"/>
          </p:cNvSpPr>
          <p:nvPr>
            <p:ph type="dt" sz="half" idx="10"/>
          </p:nvPr>
        </p:nvSpPr>
        <p:spPr/>
        <p:txBody>
          <a:bodyPr/>
          <a:lstStyle>
            <a:lvl1pPr>
              <a:defRPr/>
            </a:lvl1pPr>
          </a:lstStyle>
          <a:p>
            <a:pPr>
              <a:defRPr/>
            </a:pPr>
            <a:fld id="{C7393539-18F3-478A-8A6C-92B52DE0536B}" type="datetimeFigureOut">
              <a:rPr lang="it-IT"/>
              <a:pPr>
                <a:defRPr/>
              </a:pPr>
              <a:t>28/02/2024</a:t>
            </a:fld>
            <a:endParaRPr lang="it-IT"/>
          </a:p>
        </p:txBody>
      </p:sp>
      <p:sp>
        <p:nvSpPr>
          <p:cNvPr id="6" name="Segnaposto piè di pagina 4">
            <a:extLst>
              <a:ext uri="{FF2B5EF4-FFF2-40B4-BE49-F238E27FC236}">
                <a16:creationId xmlns:a16="http://schemas.microsoft.com/office/drawing/2014/main" id="{7FEE50D4-5FD0-2FCC-978C-C1AAE692DF09}"/>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E8CE611D-166E-F970-6FE8-F8C513B37D63}"/>
              </a:ext>
            </a:extLst>
          </p:cNvPr>
          <p:cNvSpPr>
            <a:spLocks noGrp="1"/>
          </p:cNvSpPr>
          <p:nvPr>
            <p:ph type="sldNum" sz="quarter" idx="12"/>
          </p:nvPr>
        </p:nvSpPr>
        <p:spPr/>
        <p:txBody>
          <a:bodyPr/>
          <a:lstStyle>
            <a:lvl1pPr>
              <a:defRPr smtClean="0"/>
            </a:lvl1pPr>
          </a:lstStyle>
          <a:p>
            <a:pPr>
              <a:defRPr/>
            </a:pPr>
            <a:fld id="{E87643FD-5F76-4A4B-AE7B-0E0F8F58A0F9}" type="slidenum">
              <a:rPr lang="it-IT" altLang="it-IT"/>
              <a:pPr>
                <a:defRPr/>
              </a:pPr>
              <a:t>‹N›</a:t>
            </a:fld>
            <a:endParaRPr lang="it-IT" altLang="it-IT"/>
          </a:p>
        </p:txBody>
      </p:sp>
    </p:spTree>
    <p:extLst>
      <p:ext uri="{BB962C8B-B14F-4D97-AF65-F5344CB8AC3E}">
        <p14:creationId xmlns:p14="http://schemas.microsoft.com/office/powerpoint/2010/main" val="2663629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sto&amp;immagineXL 2col">
    <p:spTree>
      <p:nvGrpSpPr>
        <p:cNvPr id="1" name=""/>
        <p:cNvGrpSpPr/>
        <p:nvPr/>
      </p:nvGrpSpPr>
      <p:grpSpPr>
        <a:xfrm>
          <a:off x="0" y="0"/>
          <a:ext cx="0" cy="0"/>
          <a:chOff x="0" y="0"/>
          <a:chExt cx="0" cy="0"/>
        </a:xfrm>
      </p:grpSpPr>
      <p:sp>
        <p:nvSpPr>
          <p:cNvPr id="5" name="Segnaposto immagine 4">
            <a:extLst>
              <a:ext uri="{FF2B5EF4-FFF2-40B4-BE49-F238E27FC236}">
                <a16:creationId xmlns:a16="http://schemas.microsoft.com/office/drawing/2014/main" id="{995C628C-FB64-A5CB-93E5-7855EF0E3A43}"/>
              </a:ext>
            </a:extLst>
          </p:cNvPr>
          <p:cNvSpPr>
            <a:spLocks noGrp="1"/>
          </p:cNvSpPr>
          <p:nvPr>
            <p:ph type="pic" sz="quarter" idx="12"/>
          </p:nvPr>
        </p:nvSpPr>
        <p:spPr>
          <a:xfrm>
            <a:off x="6095999" y="0"/>
            <a:ext cx="6095999" cy="6858000"/>
          </a:xfrm>
          <a:prstGeom prst="rect">
            <a:avLst/>
          </a:prstGeom>
        </p:spPr>
        <p:txBody>
          <a:bodyPr/>
          <a:lstStyle>
            <a:lvl1pPr marL="0" indent="0">
              <a:buNone/>
              <a:defRPr/>
            </a:lvl1pPr>
          </a:lstStyle>
          <a:p>
            <a:endParaRPr lang="it-IT" dirty="0"/>
          </a:p>
        </p:txBody>
      </p:sp>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50" y="1714717"/>
            <a:ext cx="418835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50" y="1312074"/>
            <a:ext cx="4188350" cy="502702"/>
          </a:xfrm>
          <a:prstGeom prst="rect">
            <a:avLst/>
          </a:prstGeom>
        </p:spPr>
        <p:txBody>
          <a:bodyPr wrap="square" anchor="b">
            <a:spAutoFit/>
          </a:bodyPr>
          <a:lstStyle>
            <a:lvl1pPr>
              <a:lnSpc>
                <a:spcPts val="3200"/>
              </a:lnSpc>
              <a:defRPr sz="3200" b="1">
                <a:solidFill>
                  <a:schemeClr val="tx2"/>
                </a:solidFill>
              </a:defRPr>
            </a:lvl1pPr>
          </a:lstStyle>
          <a:p>
            <a:endParaRPr lang="it-IT" dirty="0"/>
          </a:p>
        </p:txBody>
      </p:sp>
      <p:sp>
        <p:nvSpPr>
          <p:cNvPr id="14" name="Segnaposto testo 13">
            <a:extLst>
              <a:ext uri="{FF2B5EF4-FFF2-40B4-BE49-F238E27FC236}">
                <a16:creationId xmlns:a16="http://schemas.microsoft.com/office/drawing/2014/main" id="{45A452C6-8D27-C7E8-5CB6-D8C1E9FFD411}"/>
              </a:ext>
            </a:extLst>
          </p:cNvPr>
          <p:cNvSpPr>
            <a:spLocks noGrp="1"/>
          </p:cNvSpPr>
          <p:nvPr>
            <p:ph type="body" sz="quarter" idx="11" hasCustomPrompt="1"/>
          </p:nvPr>
        </p:nvSpPr>
        <p:spPr>
          <a:xfrm>
            <a:off x="840850" y="2396703"/>
            <a:ext cx="4188350" cy="2943225"/>
          </a:xfrm>
          <a:prstGeom prst="rect">
            <a:avLst/>
          </a:prstGeom>
        </p:spPr>
        <p:txBody>
          <a:bodyPr/>
          <a:lstStyle>
            <a:lvl1pPr marL="0" indent="0">
              <a:buNone/>
              <a:defRPr sz="1400"/>
            </a:lvl1pPr>
          </a:lstStyle>
          <a:p>
            <a:pPr lvl="0"/>
            <a:r>
              <a:rPr lang="it-IT" dirty="0"/>
              <a:t>Fare clic per inserire il testo</a:t>
            </a:r>
          </a:p>
        </p:txBody>
      </p:sp>
      <p:pic>
        <p:nvPicPr>
          <p:cNvPr id="2" name="Logo RER" descr="Immagine">
            <a:extLst>
              <a:ext uri="{FF2B5EF4-FFF2-40B4-BE49-F238E27FC236}">
                <a16:creationId xmlns:a16="http://schemas.microsoft.com/office/drawing/2014/main" id="{EDDCB5D8-BCB7-AC09-1784-47B58305AEEC}"/>
              </a:ext>
            </a:extLst>
          </p:cNvPr>
          <p:cNvPicPr>
            <a:picLocks noChangeAspect="1"/>
          </p:cNvPicPr>
          <p:nvPr userDrawn="1"/>
        </p:nvPicPr>
        <p:blipFill>
          <a:blip r:embed="rId2"/>
          <a:stretch>
            <a:fillRect/>
          </a:stretch>
        </p:blipFill>
        <p:spPr>
          <a:xfrm>
            <a:off x="1" y="0"/>
            <a:ext cx="1962150" cy="788073"/>
          </a:xfrm>
          <a:prstGeom prst="rect">
            <a:avLst/>
          </a:prstGeom>
          <a:ln w="12700">
            <a:miter lim="400000"/>
          </a:ln>
        </p:spPr>
      </p:pic>
    </p:spTree>
    <p:extLst>
      <p:ext uri="{BB962C8B-B14F-4D97-AF65-F5344CB8AC3E}">
        <p14:creationId xmlns:p14="http://schemas.microsoft.com/office/powerpoint/2010/main" val="436493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magineXL&amp;Testo 2col">
    <p:spTree>
      <p:nvGrpSpPr>
        <p:cNvPr id="1" name=""/>
        <p:cNvGrpSpPr/>
        <p:nvPr/>
      </p:nvGrpSpPr>
      <p:grpSpPr>
        <a:xfrm>
          <a:off x="0" y="0"/>
          <a:ext cx="0" cy="0"/>
          <a:chOff x="0" y="0"/>
          <a:chExt cx="0" cy="0"/>
        </a:xfrm>
      </p:grpSpPr>
      <p:sp>
        <p:nvSpPr>
          <p:cNvPr id="2" name="Segnaposto testo 10">
            <a:extLst>
              <a:ext uri="{FF2B5EF4-FFF2-40B4-BE49-F238E27FC236}">
                <a16:creationId xmlns:a16="http://schemas.microsoft.com/office/drawing/2014/main" id="{C5A50E96-4DA0-5917-ED81-7A80B74C10EF}"/>
              </a:ext>
            </a:extLst>
          </p:cNvPr>
          <p:cNvSpPr>
            <a:spLocks noGrp="1"/>
          </p:cNvSpPr>
          <p:nvPr>
            <p:ph type="body" sz="quarter" idx="10" hasCustomPrompt="1"/>
          </p:nvPr>
        </p:nvSpPr>
        <p:spPr>
          <a:xfrm>
            <a:off x="6897708" y="1714717"/>
            <a:ext cx="418835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3" name="Titolo 11">
            <a:extLst>
              <a:ext uri="{FF2B5EF4-FFF2-40B4-BE49-F238E27FC236}">
                <a16:creationId xmlns:a16="http://schemas.microsoft.com/office/drawing/2014/main" id="{963A6481-5D39-F2B3-760F-8A23762B255A}"/>
              </a:ext>
            </a:extLst>
          </p:cNvPr>
          <p:cNvSpPr>
            <a:spLocks noGrp="1"/>
          </p:cNvSpPr>
          <p:nvPr>
            <p:ph type="title"/>
          </p:nvPr>
        </p:nvSpPr>
        <p:spPr>
          <a:xfrm>
            <a:off x="6897708" y="1312074"/>
            <a:ext cx="4188350" cy="502702"/>
          </a:xfrm>
          <a:prstGeom prst="rect">
            <a:avLst/>
          </a:prstGeom>
        </p:spPr>
        <p:txBody>
          <a:bodyPr wrap="square" anchor="b">
            <a:spAutoFit/>
          </a:bodyPr>
          <a:lstStyle>
            <a:lvl1pPr>
              <a:defRPr lang="it-IT" sz="3200" b="1" dirty="0">
                <a:solidFill>
                  <a:schemeClr val="tx2"/>
                </a:solidFill>
              </a:defRPr>
            </a:lvl1pPr>
          </a:lstStyle>
          <a:p>
            <a:pPr lvl="0">
              <a:lnSpc>
                <a:spcPts val="3200"/>
              </a:lnSpc>
            </a:pPr>
            <a:endParaRPr lang="it-IT" dirty="0"/>
          </a:p>
        </p:txBody>
      </p:sp>
      <p:sp>
        <p:nvSpPr>
          <p:cNvPr id="4" name="Segnaposto testo 13">
            <a:extLst>
              <a:ext uri="{FF2B5EF4-FFF2-40B4-BE49-F238E27FC236}">
                <a16:creationId xmlns:a16="http://schemas.microsoft.com/office/drawing/2014/main" id="{A23CEB5C-742C-C26C-D343-4689C0EC0E4E}"/>
              </a:ext>
            </a:extLst>
          </p:cNvPr>
          <p:cNvSpPr>
            <a:spLocks noGrp="1"/>
          </p:cNvSpPr>
          <p:nvPr>
            <p:ph type="body" sz="quarter" idx="11" hasCustomPrompt="1"/>
          </p:nvPr>
        </p:nvSpPr>
        <p:spPr>
          <a:xfrm>
            <a:off x="6897708" y="2396703"/>
            <a:ext cx="4188350" cy="2943225"/>
          </a:xfrm>
          <a:prstGeom prst="rect">
            <a:avLst/>
          </a:prstGeom>
        </p:spPr>
        <p:txBody>
          <a:bodyPr/>
          <a:lstStyle>
            <a:lvl1pPr marL="0" indent="0">
              <a:buNone/>
              <a:defRPr sz="1400"/>
            </a:lvl1pPr>
          </a:lstStyle>
          <a:p>
            <a:pPr lvl="0"/>
            <a:r>
              <a:rPr lang="it-IT" dirty="0"/>
              <a:t>Fare clic per inserire il testo</a:t>
            </a:r>
          </a:p>
        </p:txBody>
      </p:sp>
      <p:sp>
        <p:nvSpPr>
          <p:cNvPr id="5" name="Segnaposto immagine 4">
            <a:extLst>
              <a:ext uri="{FF2B5EF4-FFF2-40B4-BE49-F238E27FC236}">
                <a16:creationId xmlns:a16="http://schemas.microsoft.com/office/drawing/2014/main" id="{6D6709B3-575C-5253-6CC0-10975E5DD95F}"/>
              </a:ext>
            </a:extLst>
          </p:cNvPr>
          <p:cNvSpPr>
            <a:spLocks noGrp="1"/>
          </p:cNvSpPr>
          <p:nvPr>
            <p:ph type="pic" sz="quarter" idx="12"/>
          </p:nvPr>
        </p:nvSpPr>
        <p:spPr>
          <a:xfrm>
            <a:off x="-2804" y="0"/>
            <a:ext cx="6095999" cy="6858000"/>
          </a:xfrm>
          <a:prstGeom prst="rect">
            <a:avLst/>
          </a:prstGeom>
        </p:spPr>
        <p:txBody>
          <a:bodyPr/>
          <a:lstStyle>
            <a:lvl1pPr marL="0" indent="0">
              <a:buNone/>
              <a:defRPr/>
            </a:lvl1pPr>
          </a:lstStyle>
          <a:p>
            <a:endParaRPr lang="it-IT" dirty="0"/>
          </a:p>
        </p:txBody>
      </p:sp>
      <p:pic>
        <p:nvPicPr>
          <p:cNvPr id="7" name="Payoff" descr="Immagine">
            <a:extLst>
              <a:ext uri="{FF2B5EF4-FFF2-40B4-BE49-F238E27FC236}">
                <a16:creationId xmlns:a16="http://schemas.microsoft.com/office/drawing/2014/main" id="{74580031-C062-44AF-CEF2-DBF1859B9D47}"/>
              </a:ext>
            </a:extLst>
          </p:cNvPr>
          <p:cNvPicPr>
            <a:picLocks noChangeAspect="1"/>
          </p:cNvPicPr>
          <p:nvPr userDrawn="1"/>
        </p:nvPicPr>
        <p:blipFill>
          <a:blip r:embed="rId2"/>
          <a:stretch>
            <a:fillRect/>
          </a:stretch>
        </p:blipFill>
        <p:spPr>
          <a:xfrm>
            <a:off x="8682181" y="6362704"/>
            <a:ext cx="3509818" cy="495296"/>
          </a:xfrm>
          <a:prstGeom prst="rect">
            <a:avLst/>
          </a:prstGeom>
          <a:ln w="12700">
            <a:miter lim="400000"/>
          </a:ln>
        </p:spPr>
      </p:pic>
    </p:spTree>
    <p:extLst>
      <p:ext uri="{BB962C8B-B14F-4D97-AF65-F5344CB8AC3E}">
        <p14:creationId xmlns:p14="http://schemas.microsoft.com/office/powerpoint/2010/main" val="1622849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sto&amp;Contenuto 2col">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50" y="1714717"/>
            <a:ext cx="418835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50" y="1312074"/>
            <a:ext cx="4188350" cy="502702"/>
          </a:xfrm>
          <a:prstGeom prst="rect">
            <a:avLst/>
          </a:prstGeom>
        </p:spPr>
        <p:txBody>
          <a:bodyPr wrap="square" anchor="b">
            <a:spAutoFit/>
          </a:bodyPr>
          <a:lstStyle>
            <a:lvl1pPr>
              <a:defRPr lang="it-IT" sz="3200" b="1" dirty="0">
                <a:solidFill>
                  <a:schemeClr val="tx2"/>
                </a:solidFill>
              </a:defRPr>
            </a:lvl1pPr>
          </a:lstStyle>
          <a:p>
            <a:pPr lvl="0">
              <a:lnSpc>
                <a:spcPts val="3200"/>
              </a:lnSpc>
            </a:pPr>
            <a:endParaRPr lang="it-IT" dirty="0"/>
          </a:p>
        </p:txBody>
      </p:sp>
      <p:sp>
        <p:nvSpPr>
          <p:cNvPr id="14" name="Segnaposto testo 13">
            <a:extLst>
              <a:ext uri="{FF2B5EF4-FFF2-40B4-BE49-F238E27FC236}">
                <a16:creationId xmlns:a16="http://schemas.microsoft.com/office/drawing/2014/main" id="{45A452C6-8D27-C7E8-5CB6-D8C1E9FFD411}"/>
              </a:ext>
            </a:extLst>
          </p:cNvPr>
          <p:cNvSpPr>
            <a:spLocks noGrp="1"/>
          </p:cNvSpPr>
          <p:nvPr>
            <p:ph type="body" sz="quarter" idx="11" hasCustomPrompt="1"/>
          </p:nvPr>
        </p:nvSpPr>
        <p:spPr>
          <a:xfrm>
            <a:off x="840850" y="2396703"/>
            <a:ext cx="4188350" cy="2943225"/>
          </a:xfrm>
          <a:prstGeom prst="rect">
            <a:avLst/>
          </a:prstGeom>
        </p:spPr>
        <p:txBody>
          <a:bodyPr/>
          <a:lstStyle>
            <a:lvl1pPr marL="0" indent="0">
              <a:buNone/>
              <a:defRPr sz="1400"/>
            </a:lvl1pPr>
          </a:lstStyle>
          <a:p>
            <a:pPr lvl="0"/>
            <a:r>
              <a:rPr lang="it-IT" dirty="0"/>
              <a:t>Fare clic per inserire il testo</a:t>
            </a:r>
          </a:p>
        </p:txBody>
      </p:sp>
      <p:sp>
        <p:nvSpPr>
          <p:cNvPr id="6" name="Segnaposto contenuto 5">
            <a:extLst>
              <a:ext uri="{FF2B5EF4-FFF2-40B4-BE49-F238E27FC236}">
                <a16:creationId xmlns:a16="http://schemas.microsoft.com/office/drawing/2014/main" id="{F6D82F4D-0F0E-5F8D-34E4-24A013579CCA}"/>
              </a:ext>
            </a:extLst>
          </p:cNvPr>
          <p:cNvSpPr>
            <a:spLocks noGrp="1"/>
          </p:cNvSpPr>
          <p:nvPr>
            <p:ph sz="quarter" idx="13" hasCustomPrompt="1"/>
          </p:nvPr>
        </p:nvSpPr>
        <p:spPr>
          <a:xfrm>
            <a:off x="6095999" y="1005354"/>
            <a:ext cx="5461001" cy="484728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Tree>
    <p:extLst>
      <p:ext uri="{BB962C8B-B14F-4D97-AF65-F5344CB8AC3E}">
        <p14:creationId xmlns:p14="http://schemas.microsoft.com/office/powerpoint/2010/main" val="2240136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to&amp;Testo 2col">
    <p:spTree>
      <p:nvGrpSpPr>
        <p:cNvPr id="1" name=""/>
        <p:cNvGrpSpPr/>
        <p:nvPr/>
      </p:nvGrpSpPr>
      <p:grpSpPr>
        <a:xfrm>
          <a:off x="0" y="0"/>
          <a:ext cx="0" cy="0"/>
          <a:chOff x="0" y="0"/>
          <a:chExt cx="0" cy="0"/>
        </a:xfrm>
      </p:grpSpPr>
      <p:sp>
        <p:nvSpPr>
          <p:cNvPr id="2" name="Segnaposto testo 10">
            <a:extLst>
              <a:ext uri="{FF2B5EF4-FFF2-40B4-BE49-F238E27FC236}">
                <a16:creationId xmlns:a16="http://schemas.microsoft.com/office/drawing/2014/main" id="{C5A50E96-4DA0-5917-ED81-7A80B74C10EF}"/>
              </a:ext>
            </a:extLst>
          </p:cNvPr>
          <p:cNvSpPr>
            <a:spLocks noGrp="1"/>
          </p:cNvSpPr>
          <p:nvPr>
            <p:ph type="body" sz="quarter" idx="10" hasCustomPrompt="1"/>
          </p:nvPr>
        </p:nvSpPr>
        <p:spPr>
          <a:xfrm>
            <a:off x="6897708" y="1714717"/>
            <a:ext cx="418835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3" name="Titolo 11">
            <a:extLst>
              <a:ext uri="{FF2B5EF4-FFF2-40B4-BE49-F238E27FC236}">
                <a16:creationId xmlns:a16="http://schemas.microsoft.com/office/drawing/2014/main" id="{963A6481-5D39-F2B3-760F-8A23762B255A}"/>
              </a:ext>
            </a:extLst>
          </p:cNvPr>
          <p:cNvSpPr>
            <a:spLocks noGrp="1"/>
          </p:cNvSpPr>
          <p:nvPr>
            <p:ph type="title"/>
          </p:nvPr>
        </p:nvSpPr>
        <p:spPr>
          <a:xfrm>
            <a:off x="6897708" y="1312074"/>
            <a:ext cx="4188350" cy="502702"/>
          </a:xfrm>
          <a:prstGeom prst="rect">
            <a:avLst/>
          </a:prstGeom>
        </p:spPr>
        <p:txBody>
          <a:bodyPr wrap="square" anchor="b">
            <a:spAutoFit/>
          </a:bodyPr>
          <a:lstStyle>
            <a:lvl1pPr>
              <a:defRPr lang="it-IT" sz="3200" b="1" dirty="0">
                <a:solidFill>
                  <a:schemeClr val="tx2"/>
                </a:solidFill>
              </a:defRPr>
            </a:lvl1pPr>
          </a:lstStyle>
          <a:p>
            <a:pPr lvl="0">
              <a:lnSpc>
                <a:spcPts val="3200"/>
              </a:lnSpc>
            </a:pPr>
            <a:endParaRPr lang="it-IT" dirty="0"/>
          </a:p>
        </p:txBody>
      </p:sp>
      <p:sp>
        <p:nvSpPr>
          <p:cNvPr id="4" name="Segnaposto testo 13">
            <a:extLst>
              <a:ext uri="{FF2B5EF4-FFF2-40B4-BE49-F238E27FC236}">
                <a16:creationId xmlns:a16="http://schemas.microsoft.com/office/drawing/2014/main" id="{A23CEB5C-742C-C26C-D343-4689C0EC0E4E}"/>
              </a:ext>
            </a:extLst>
          </p:cNvPr>
          <p:cNvSpPr>
            <a:spLocks noGrp="1"/>
          </p:cNvSpPr>
          <p:nvPr>
            <p:ph type="body" sz="quarter" idx="11" hasCustomPrompt="1"/>
          </p:nvPr>
        </p:nvSpPr>
        <p:spPr>
          <a:xfrm>
            <a:off x="6897708" y="2396703"/>
            <a:ext cx="4188350" cy="2943225"/>
          </a:xfrm>
          <a:prstGeom prst="rect">
            <a:avLst/>
          </a:prstGeom>
        </p:spPr>
        <p:txBody>
          <a:bodyPr/>
          <a:lstStyle>
            <a:lvl1pPr marL="0" indent="0">
              <a:buNone/>
              <a:defRPr sz="1400"/>
            </a:lvl1pPr>
          </a:lstStyle>
          <a:p>
            <a:pPr lvl="0"/>
            <a:r>
              <a:rPr lang="it-IT" dirty="0"/>
              <a:t>Fare clic per inserire il testo</a:t>
            </a:r>
          </a:p>
        </p:txBody>
      </p:sp>
      <p:sp>
        <p:nvSpPr>
          <p:cNvPr id="8" name="Segnaposto contenuto 5">
            <a:extLst>
              <a:ext uri="{FF2B5EF4-FFF2-40B4-BE49-F238E27FC236}">
                <a16:creationId xmlns:a16="http://schemas.microsoft.com/office/drawing/2014/main" id="{A56D003C-60D7-E4AE-9899-E71C6FC3D0BB}"/>
              </a:ext>
            </a:extLst>
          </p:cNvPr>
          <p:cNvSpPr>
            <a:spLocks noGrp="1"/>
          </p:cNvSpPr>
          <p:nvPr>
            <p:ph sz="quarter" idx="13" hasCustomPrompt="1"/>
          </p:nvPr>
        </p:nvSpPr>
        <p:spPr>
          <a:xfrm>
            <a:off x="638174" y="1005354"/>
            <a:ext cx="5461001" cy="484728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Tree>
    <p:extLst>
      <p:ext uri="{BB962C8B-B14F-4D97-AF65-F5344CB8AC3E}">
        <p14:creationId xmlns:p14="http://schemas.microsoft.com/office/powerpoint/2010/main" val="3583148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ti 3col TitoloC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4001825" y="1223056"/>
            <a:ext cx="4188350" cy="369332"/>
          </a:xfrm>
          <a:prstGeom prst="rect">
            <a:avLst/>
          </a:prstGeom>
        </p:spPr>
        <p:txBody>
          <a:bodyPr wrap="square" anchor="t">
            <a:spAutoFit/>
          </a:bodyPr>
          <a:lstStyle>
            <a:lvl1pPr marL="0" indent="0" algn="ctr">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2093156" y="782706"/>
            <a:ext cx="8049064" cy="510524"/>
          </a:xfrm>
          <a:prstGeom prst="rect">
            <a:avLst/>
          </a:prstGeom>
        </p:spPr>
        <p:txBody>
          <a:bodyPr wrap="square" anchor="b">
            <a:spAutoFit/>
          </a:bodyPr>
          <a:lstStyle>
            <a:lvl1pPr>
              <a:defRPr lang="it-IT" sz="3600" b="1" dirty="0">
                <a:solidFill>
                  <a:schemeClr val="tx2"/>
                </a:solidFill>
              </a:defRPr>
            </a:lvl1pPr>
          </a:lstStyle>
          <a:p>
            <a:pPr lvl="0" algn="ctr">
              <a:lnSpc>
                <a:spcPts val="3200"/>
              </a:lnSpc>
            </a:pPr>
            <a:endParaRPr lang="it-IT" dirty="0"/>
          </a:p>
        </p:txBody>
      </p:sp>
      <p:sp>
        <p:nvSpPr>
          <p:cNvPr id="6" name="Segnaposto contenuto 5">
            <a:extLst>
              <a:ext uri="{FF2B5EF4-FFF2-40B4-BE49-F238E27FC236}">
                <a16:creationId xmlns:a16="http://schemas.microsoft.com/office/drawing/2014/main" id="{F6D82F4D-0F0E-5F8D-34E4-24A013579CCA}"/>
              </a:ext>
            </a:extLst>
          </p:cNvPr>
          <p:cNvSpPr>
            <a:spLocks noGrp="1"/>
          </p:cNvSpPr>
          <p:nvPr>
            <p:ph sz="quarter" idx="13" hasCustomPrompt="1"/>
          </p:nvPr>
        </p:nvSpPr>
        <p:spPr>
          <a:xfrm>
            <a:off x="4376163" y="2202242"/>
            <a:ext cx="3439674" cy="3347658"/>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
        <p:nvSpPr>
          <p:cNvPr id="16" name="Segnaposto contenuto 5">
            <a:extLst>
              <a:ext uri="{FF2B5EF4-FFF2-40B4-BE49-F238E27FC236}">
                <a16:creationId xmlns:a16="http://schemas.microsoft.com/office/drawing/2014/main" id="{25777603-ADD2-B945-1C2B-82E7C85D11C7}"/>
              </a:ext>
            </a:extLst>
          </p:cNvPr>
          <p:cNvSpPr>
            <a:spLocks noGrp="1"/>
          </p:cNvSpPr>
          <p:nvPr>
            <p:ph sz="quarter" idx="14" hasCustomPrompt="1"/>
          </p:nvPr>
        </p:nvSpPr>
        <p:spPr>
          <a:xfrm>
            <a:off x="8253675" y="2202242"/>
            <a:ext cx="3439674" cy="3347658"/>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
        <p:nvSpPr>
          <p:cNvPr id="17" name="Segnaposto contenuto 5">
            <a:extLst>
              <a:ext uri="{FF2B5EF4-FFF2-40B4-BE49-F238E27FC236}">
                <a16:creationId xmlns:a16="http://schemas.microsoft.com/office/drawing/2014/main" id="{7919E2E4-B56F-6FC8-4F00-9058297E6D8A}"/>
              </a:ext>
            </a:extLst>
          </p:cNvPr>
          <p:cNvSpPr>
            <a:spLocks noGrp="1"/>
          </p:cNvSpPr>
          <p:nvPr>
            <p:ph sz="quarter" idx="15" hasCustomPrompt="1"/>
          </p:nvPr>
        </p:nvSpPr>
        <p:spPr>
          <a:xfrm>
            <a:off x="498651" y="2202242"/>
            <a:ext cx="3439674" cy="3347658"/>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Tree>
    <p:extLst>
      <p:ext uri="{BB962C8B-B14F-4D97-AF65-F5344CB8AC3E}">
        <p14:creationId xmlns:p14="http://schemas.microsoft.com/office/powerpoint/2010/main" val="266709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ti 4col TitoloC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4001825" y="1223056"/>
            <a:ext cx="4188350" cy="369332"/>
          </a:xfrm>
          <a:prstGeom prst="rect">
            <a:avLst/>
          </a:prstGeom>
        </p:spPr>
        <p:txBody>
          <a:bodyPr wrap="square" anchor="t">
            <a:spAutoFit/>
          </a:bodyPr>
          <a:lstStyle>
            <a:lvl1pPr marL="0" indent="0" algn="ctr">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2093156" y="782706"/>
            <a:ext cx="8049064" cy="510524"/>
          </a:xfrm>
          <a:prstGeom prst="rect">
            <a:avLst/>
          </a:prstGeom>
        </p:spPr>
        <p:txBody>
          <a:bodyPr wrap="square" anchor="b">
            <a:spAutoFit/>
          </a:bodyPr>
          <a:lstStyle>
            <a:lvl1pPr>
              <a:defRPr lang="it-IT" sz="3600" b="1" dirty="0">
                <a:solidFill>
                  <a:schemeClr val="tx2"/>
                </a:solidFill>
              </a:defRPr>
            </a:lvl1pPr>
          </a:lstStyle>
          <a:p>
            <a:pPr lvl="0" algn="ctr">
              <a:lnSpc>
                <a:spcPts val="3200"/>
              </a:lnSpc>
            </a:pPr>
            <a:endParaRPr lang="it-IT" dirty="0"/>
          </a:p>
        </p:txBody>
      </p:sp>
      <p:sp>
        <p:nvSpPr>
          <p:cNvPr id="17" name="Segnaposto contenuto 5">
            <a:extLst>
              <a:ext uri="{FF2B5EF4-FFF2-40B4-BE49-F238E27FC236}">
                <a16:creationId xmlns:a16="http://schemas.microsoft.com/office/drawing/2014/main" id="{7919E2E4-B56F-6FC8-4F00-9058297E6D8A}"/>
              </a:ext>
            </a:extLst>
          </p:cNvPr>
          <p:cNvSpPr>
            <a:spLocks noGrp="1"/>
          </p:cNvSpPr>
          <p:nvPr>
            <p:ph sz="quarter" idx="15" hasCustomPrompt="1"/>
          </p:nvPr>
        </p:nvSpPr>
        <p:spPr>
          <a:xfrm>
            <a:off x="283211" y="2202242"/>
            <a:ext cx="2725316" cy="3347658"/>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
        <p:nvSpPr>
          <p:cNvPr id="2" name="Segnaposto contenuto 5">
            <a:extLst>
              <a:ext uri="{FF2B5EF4-FFF2-40B4-BE49-F238E27FC236}">
                <a16:creationId xmlns:a16="http://schemas.microsoft.com/office/drawing/2014/main" id="{CAE553EF-D155-C284-0C1A-EEC36665D4D9}"/>
              </a:ext>
            </a:extLst>
          </p:cNvPr>
          <p:cNvSpPr>
            <a:spLocks noGrp="1"/>
          </p:cNvSpPr>
          <p:nvPr>
            <p:ph sz="quarter" idx="16" hasCustomPrompt="1"/>
          </p:nvPr>
        </p:nvSpPr>
        <p:spPr>
          <a:xfrm>
            <a:off x="9183473" y="2202242"/>
            <a:ext cx="2725316" cy="3347658"/>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
        <p:nvSpPr>
          <p:cNvPr id="3" name="Segnaposto contenuto 5">
            <a:extLst>
              <a:ext uri="{FF2B5EF4-FFF2-40B4-BE49-F238E27FC236}">
                <a16:creationId xmlns:a16="http://schemas.microsoft.com/office/drawing/2014/main" id="{F414C21B-9921-B4FA-B383-6C3B1B4B8399}"/>
              </a:ext>
            </a:extLst>
          </p:cNvPr>
          <p:cNvSpPr>
            <a:spLocks noGrp="1"/>
          </p:cNvSpPr>
          <p:nvPr>
            <p:ph sz="quarter" idx="17" hasCustomPrompt="1"/>
          </p:nvPr>
        </p:nvSpPr>
        <p:spPr>
          <a:xfrm>
            <a:off x="3249965" y="2202242"/>
            <a:ext cx="2725316" cy="3347658"/>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
        <p:nvSpPr>
          <p:cNvPr id="4" name="Segnaposto contenuto 5">
            <a:extLst>
              <a:ext uri="{FF2B5EF4-FFF2-40B4-BE49-F238E27FC236}">
                <a16:creationId xmlns:a16="http://schemas.microsoft.com/office/drawing/2014/main" id="{D6EF65AC-7BEF-B654-CC8E-484E0337C631}"/>
              </a:ext>
            </a:extLst>
          </p:cNvPr>
          <p:cNvSpPr>
            <a:spLocks noGrp="1"/>
          </p:cNvSpPr>
          <p:nvPr>
            <p:ph sz="quarter" idx="18" hasCustomPrompt="1"/>
          </p:nvPr>
        </p:nvSpPr>
        <p:spPr>
          <a:xfrm>
            <a:off x="6216719" y="2202242"/>
            <a:ext cx="2725316" cy="3347658"/>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inserire testo oppure cliccare sulle icone per inserire un altro tipo di contenuto</a:t>
            </a:r>
          </a:p>
        </p:txBody>
      </p:sp>
    </p:spTree>
    <p:extLst>
      <p:ext uri="{BB962C8B-B14F-4D97-AF65-F5344CB8AC3E}">
        <p14:creationId xmlns:p14="http://schemas.microsoft.com/office/powerpoint/2010/main" val="314426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lencoNum3 TitoloS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50" y="1714717"/>
            <a:ext cx="1051030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50" y="1304252"/>
            <a:ext cx="10510300" cy="510524"/>
          </a:xfrm>
          <a:prstGeom prst="rect">
            <a:avLst/>
          </a:prstGeom>
        </p:spPr>
        <p:txBody>
          <a:bodyPr wrap="square" anchor="b">
            <a:spAutoFit/>
          </a:bodyPr>
          <a:lstStyle>
            <a:lvl1pPr>
              <a:defRPr lang="it-IT" sz="3600" b="1" dirty="0">
                <a:solidFill>
                  <a:schemeClr val="tx2"/>
                </a:solidFill>
              </a:defRPr>
            </a:lvl1pPr>
          </a:lstStyle>
          <a:p>
            <a:pPr lvl="0">
              <a:lnSpc>
                <a:spcPts val="3200"/>
              </a:lnSpc>
            </a:pPr>
            <a:endParaRPr lang="it-IT" dirty="0"/>
          </a:p>
        </p:txBody>
      </p:sp>
      <p:sp>
        <p:nvSpPr>
          <p:cNvPr id="14" name="Segnaposto testo 13">
            <a:extLst>
              <a:ext uri="{FF2B5EF4-FFF2-40B4-BE49-F238E27FC236}">
                <a16:creationId xmlns:a16="http://schemas.microsoft.com/office/drawing/2014/main" id="{45A452C6-8D27-C7E8-5CB6-D8C1E9FFD411}"/>
              </a:ext>
            </a:extLst>
          </p:cNvPr>
          <p:cNvSpPr>
            <a:spLocks noGrp="1"/>
          </p:cNvSpPr>
          <p:nvPr>
            <p:ph type="body" sz="quarter" idx="11" hasCustomPrompt="1"/>
          </p:nvPr>
        </p:nvSpPr>
        <p:spPr>
          <a:xfrm>
            <a:off x="2352150" y="2405657"/>
            <a:ext cx="8999000" cy="914402"/>
          </a:xfrm>
          <a:prstGeom prst="rect">
            <a:avLst/>
          </a:prstGeom>
        </p:spPr>
        <p:txBody>
          <a:bodyPr anchor="ctr"/>
          <a:lstStyle>
            <a:lvl1pPr marL="0" indent="0">
              <a:buNone/>
              <a:defRPr sz="1400"/>
            </a:lvl1pPr>
          </a:lstStyle>
          <a:p>
            <a:pPr lvl="0"/>
            <a:r>
              <a:rPr lang="it-IT" dirty="0"/>
              <a:t>Fare clic per inserire il testo</a:t>
            </a:r>
          </a:p>
        </p:txBody>
      </p:sp>
      <p:pic>
        <p:nvPicPr>
          <p:cNvPr id="7" name="Elemento grafico 6" descr="Badge 1 con riempimento a tinta unita">
            <a:extLst>
              <a:ext uri="{FF2B5EF4-FFF2-40B4-BE49-F238E27FC236}">
                <a16:creationId xmlns:a16="http://schemas.microsoft.com/office/drawing/2014/main" id="{1E7C60E0-721E-E547-C472-1FC3F542F1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7750" y="2405658"/>
            <a:ext cx="914400" cy="914400"/>
          </a:xfrm>
          <a:prstGeom prst="rect">
            <a:avLst/>
          </a:prstGeom>
        </p:spPr>
      </p:pic>
      <p:sp>
        <p:nvSpPr>
          <p:cNvPr id="10" name="Segnaposto testo 13">
            <a:extLst>
              <a:ext uri="{FF2B5EF4-FFF2-40B4-BE49-F238E27FC236}">
                <a16:creationId xmlns:a16="http://schemas.microsoft.com/office/drawing/2014/main" id="{9FE7DC08-DC0E-28DB-D435-8B54148F5AA7}"/>
              </a:ext>
            </a:extLst>
          </p:cNvPr>
          <p:cNvSpPr>
            <a:spLocks noGrp="1"/>
          </p:cNvSpPr>
          <p:nvPr>
            <p:ph type="body" sz="quarter" idx="12" hasCustomPrompt="1"/>
          </p:nvPr>
        </p:nvSpPr>
        <p:spPr>
          <a:xfrm>
            <a:off x="2352150" y="3641667"/>
            <a:ext cx="8999000" cy="914402"/>
          </a:xfrm>
          <a:prstGeom prst="rect">
            <a:avLst/>
          </a:prstGeom>
        </p:spPr>
        <p:txBody>
          <a:bodyPr anchor="ctr"/>
          <a:lstStyle>
            <a:lvl1pPr marL="0" indent="0">
              <a:buNone/>
              <a:defRPr sz="1400"/>
            </a:lvl1pPr>
          </a:lstStyle>
          <a:p>
            <a:pPr lvl="0"/>
            <a:r>
              <a:rPr lang="it-IT" dirty="0"/>
              <a:t>Fare clic per inserire il testo</a:t>
            </a:r>
          </a:p>
        </p:txBody>
      </p:sp>
      <p:pic>
        <p:nvPicPr>
          <p:cNvPr id="13" name="Elemento grafico 12" descr="Badge con riempimento a tinta unita">
            <a:extLst>
              <a:ext uri="{FF2B5EF4-FFF2-40B4-BE49-F238E27FC236}">
                <a16:creationId xmlns:a16="http://schemas.microsoft.com/office/drawing/2014/main" id="{27782CD1-6DEC-612E-6F14-19FBE50B78F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37750" y="3641668"/>
            <a:ext cx="914400" cy="914400"/>
          </a:xfrm>
          <a:prstGeom prst="rect">
            <a:avLst/>
          </a:prstGeom>
        </p:spPr>
      </p:pic>
      <p:sp>
        <p:nvSpPr>
          <p:cNvPr id="16" name="Segnaposto testo 13">
            <a:extLst>
              <a:ext uri="{FF2B5EF4-FFF2-40B4-BE49-F238E27FC236}">
                <a16:creationId xmlns:a16="http://schemas.microsoft.com/office/drawing/2014/main" id="{EC47EF31-2589-761A-4555-94293BFC489D}"/>
              </a:ext>
            </a:extLst>
          </p:cNvPr>
          <p:cNvSpPr>
            <a:spLocks noGrp="1"/>
          </p:cNvSpPr>
          <p:nvPr>
            <p:ph type="body" sz="quarter" idx="13" hasCustomPrompt="1"/>
          </p:nvPr>
        </p:nvSpPr>
        <p:spPr>
          <a:xfrm>
            <a:off x="2352150" y="4877677"/>
            <a:ext cx="8999000" cy="914402"/>
          </a:xfrm>
          <a:prstGeom prst="rect">
            <a:avLst/>
          </a:prstGeom>
        </p:spPr>
        <p:txBody>
          <a:bodyPr anchor="ctr"/>
          <a:lstStyle>
            <a:lvl1pPr marL="0" indent="0">
              <a:buNone/>
              <a:defRPr sz="1400"/>
            </a:lvl1pPr>
          </a:lstStyle>
          <a:p>
            <a:pPr lvl="0"/>
            <a:r>
              <a:rPr lang="it-IT" dirty="0"/>
              <a:t>Fare clic per inserire il testo</a:t>
            </a:r>
          </a:p>
        </p:txBody>
      </p:sp>
      <p:pic>
        <p:nvPicPr>
          <p:cNvPr id="17" name="Elemento grafico 16" descr="Badge 3 con riempimento a tinta unita">
            <a:extLst>
              <a:ext uri="{FF2B5EF4-FFF2-40B4-BE49-F238E27FC236}">
                <a16:creationId xmlns:a16="http://schemas.microsoft.com/office/drawing/2014/main" id="{FB700108-03CA-2236-F2A8-B382118EECD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37750" y="4877678"/>
            <a:ext cx="914400" cy="914400"/>
          </a:xfrm>
          <a:prstGeom prst="rect">
            <a:avLst/>
          </a:prstGeom>
        </p:spPr>
      </p:pic>
    </p:spTree>
    <p:extLst>
      <p:ext uri="{BB962C8B-B14F-4D97-AF65-F5344CB8AC3E}">
        <p14:creationId xmlns:p14="http://schemas.microsoft.com/office/powerpoint/2010/main" val="3196102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lencoNum4 TitoloS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50" y="1714717"/>
            <a:ext cx="1051030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50" y="1304252"/>
            <a:ext cx="10510300" cy="510524"/>
          </a:xfrm>
          <a:prstGeom prst="rect">
            <a:avLst/>
          </a:prstGeom>
        </p:spPr>
        <p:txBody>
          <a:bodyPr wrap="square" anchor="b">
            <a:spAutoFit/>
          </a:bodyPr>
          <a:lstStyle>
            <a:lvl1pPr>
              <a:defRPr lang="it-IT" sz="3600" b="1" dirty="0">
                <a:solidFill>
                  <a:schemeClr val="tx2"/>
                </a:solidFill>
              </a:defRPr>
            </a:lvl1pPr>
          </a:lstStyle>
          <a:p>
            <a:pPr lvl="0">
              <a:lnSpc>
                <a:spcPts val="3200"/>
              </a:lnSpc>
            </a:pPr>
            <a:endParaRPr lang="it-IT" dirty="0"/>
          </a:p>
        </p:txBody>
      </p:sp>
      <p:sp>
        <p:nvSpPr>
          <p:cNvPr id="14" name="Segnaposto testo 13">
            <a:extLst>
              <a:ext uri="{FF2B5EF4-FFF2-40B4-BE49-F238E27FC236}">
                <a16:creationId xmlns:a16="http://schemas.microsoft.com/office/drawing/2014/main" id="{45A452C6-8D27-C7E8-5CB6-D8C1E9FFD411}"/>
              </a:ext>
            </a:extLst>
          </p:cNvPr>
          <p:cNvSpPr>
            <a:spLocks noGrp="1"/>
          </p:cNvSpPr>
          <p:nvPr>
            <p:ph type="body" sz="quarter" idx="11" hasCustomPrompt="1"/>
          </p:nvPr>
        </p:nvSpPr>
        <p:spPr>
          <a:xfrm>
            <a:off x="1755250" y="267235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7" name="Elemento grafico 6" descr="Badge 1 con riempimento a tinta unita">
            <a:extLst>
              <a:ext uri="{FF2B5EF4-FFF2-40B4-BE49-F238E27FC236}">
                <a16:creationId xmlns:a16="http://schemas.microsoft.com/office/drawing/2014/main" id="{1E7C60E0-721E-E547-C472-1FC3F542F1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0850" y="2672358"/>
            <a:ext cx="914400" cy="914400"/>
          </a:xfrm>
          <a:prstGeom prst="rect">
            <a:avLst/>
          </a:prstGeom>
        </p:spPr>
      </p:pic>
      <p:sp>
        <p:nvSpPr>
          <p:cNvPr id="10" name="Segnaposto testo 13">
            <a:extLst>
              <a:ext uri="{FF2B5EF4-FFF2-40B4-BE49-F238E27FC236}">
                <a16:creationId xmlns:a16="http://schemas.microsoft.com/office/drawing/2014/main" id="{9FE7DC08-DC0E-28DB-D435-8B54148F5AA7}"/>
              </a:ext>
            </a:extLst>
          </p:cNvPr>
          <p:cNvSpPr>
            <a:spLocks noGrp="1"/>
          </p:cNvSpPr>
          <p:nvPr>
            <p:ph type="body" sz="quarter" idx="12" hasCustomPrompt="1"/>
          </p:nvPr>
        </p:nvSpPr>
        <p:spPr>
          <a:xfrm>
            <a:off x="1755250" y="436556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13" name="Elemento grafico 12" descr="Badge 3 con riempimento a tinta unita">
            <a:extLst>
              <a:ext uri="{FF2B5EF4-FFF2-40B4-BE49-F238E27FC236}">
                <a16:creationId xmlns:a16="http://schemas.microsoft.com/office/drawing/2014/main" id="{27782CD1-6DEC-612E-6F14-19FBE50B78F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0850" y="4365568"/>
            <a:ext cx="914400" cy="914400"/>
          </a:xfrm>
          <a:prstGeom prst="rect">
            <a:avLst/>
          </a:prstGeom>
        </p:spPr>
      </p:pic>
      <p:sp>
        <p:nvSpPr>
          <p:cNvPr id="20" name="Segnaposto testo 13">
            <a:extLst>
              <a:ext uri="{FF2B5EF4-FFF2-40B4-BE49-F238E27FC236}">
                <a16:creationId xmlns:a16="http://schemas.microsoft.com/office/drawing/2014/main" id="{52D64F19-EF66-D142-2999-44193163B876}"/>
              </a:ext>
            </a:extLst>
          </p:cNvPr>
          <p:cNvSpPr>
            <a:spLocks noGrp="1"/>
          </p:cNvSpPr>
          <p:nvPr>
            <p:ph type="body" sz="quarter" idx="15" hasCustomPrompt="1"/>
          </p:nvPr>
        </p:nvSpPr>
        <p:spPr>
          <a:xfrm>
            <a:off x="7010400" y="4365568"/>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21" name="Elemento grafico 20" descr="Badge 4 con riempimento a tinta unita">
            <a:extLst>
              <a:ext uri="{FF2B5EF4-FFF2-40B4-BE49-F238E27FC236}">
                <a16:creationId xmlns:a16="http://schemas.microsoft.com/office/drawing/2014/main" id="{403E5C65-78E9-DB66-6920-CC5EDC7E32C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096000" y="4365569"/>
            <a:ext cx="914400" cy="914400"/>
          </a:xfrm>
          <a:prstGeom prst="rect">
            <a:avLst/>
          </a:prstGeom>
        </p:spPr>
      </p:pic>
      <p:sp>
        <p:nvSpPr>
          <p:cNvPr id="22" name="Segnaposto testo 13">
            <a:extLst>
              <a:ext uri="{FF2B5EF4-FFF2-40B4-BE49-F238E27FC236}">
                <a16:creationId xmlns:a16="http://schemas.microsoft.com/office/drawing/2014/main" id="{28E15A95-532F-0714-253F-A5A01E825431}"/>
              </a:ext>
            </a:extLst>
          </p:cNvPr>
          <p:cNvSpPr>
            <a:spLocks noGrp="1"/>
          </p:cNvSpPr>
          <p:nvPr>
            <p:ph type="body" sz="quarter" idx="16" hasCustomPrompt="1"/>
          </p:nvPr>
        </p:nvSpPr>
        <p:spPr>
          <a:xfrm>
            <a:off x="7010400" y="2672358"/>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23" name="Elemento grafico 22" descr="Badge con riempimento a tinta unita">
            <a:extLst>
              <a:ext uri="{FF2B5EF4-FFF2-40B4-BE49-F238E27FC236}">
                <a16:creationId xmlns:a16="http://schemas.microsoft.com/office/drawing/2014/main" id="{DD44B0A2-1401-6D18-2215-4EE6CE658FF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096000" y="2672359"/>
            <a:ext cx="914400" cy="914400"/>
          </a:xfrm>
          <a:prstGeom prst="rect">
            <a:avLst/>
          </a:prstGeom>
        </p:spPr>
      </p:pic>
    </p:spTree>
    <p:extLst>
      <p:ext uri="{BB962C8B-B14F-4D97-AF65-F5344CB8AC3E}">
        <p14:creationId xmlns:p14="http://schemas.microsoft.com/office/powerpoint/2010/main" val="3905563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lencoNum6 TitoloS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50" y="1714717"/>
            <a:ext cx="1051030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50" y="1304252"/>
            <a:ext cx="10510300" cy="510524"/>
          </a:xfrm>
          <a:prstGeom prst="rect">
            <a:avLst/>
          </a:prstGeom>
        </p:spPr>
        <p:txBody>
          <a:bodyPr wrap="square" anchor="b">
            <a:spAutoFit/>
          </a:bodyPr>
          <a:lstStyle>
            <a:lvl1pPr>
              <a:defRPr lang="it-IT" sz="3600" b="1" dirty="0">
                <a:solidFill>
                  <a:schemeClr val="tx2"/>
                </a:solidFill>
              </a:defRPr>
            </a:lvl1pPr>
          </a:lstStyle>
          <a:p>
            <a:pPr lvl="0">
              <a:lnSpc>
                <a:spcPts val="3200"/>
              </a:lnSpc>
            </a:pPr>
            <a:endParaRPr lang="it-IT" dirty="0"/>
          </a:p>
        </p:txBody>
      </p:sp>
      <p:sp>
        <p:nvSpPr>
          <p:cNvPr id="14" name="Segnaposto testo 13">
            <a:extLst>
              <a:ext uri="{FF2B5EF4-FFF2-40B4-BE49-F238E27FC236}">
                <a16:creationId xmlns:a16="http://schemas.microsoft.com/office/drawing/2014/main" id="{45A452C6-8D27-C7E8-5CB6-D8C1E9FFD411}"/>
              </a:ext>
            </a:extLst>
          </p:cNvPr>
          <p:cNvSpPr>
            <a:spLocks noGrp="1"/>
          </p:cNvSpPr>
          <p:nvPr>
            <p:ph type="body" sz="quarter" idx="11" hasCustomPrompt="1"/>
          </p:nvPr>
        </p:nvSpPr>
        <p:spPr>
          <a:xfrm>
            <a:off x="1755250" y="240565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7" name="Elemento grafico 6" descr="Badge 1 con riempimento a tinta unita">
            <a:extLst>
              <a:ext uri="{FF2B5EF4-FFF2-40B4-BE49-F238E27FC236}">
                <a16:creationId xmlns:a16="http://schemas.microsoft.com/office/drawing/2014/main" id="{1E7C60E0-721E-E547-C472-1FC3F542F1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0850" y="2405658"/>
            <a:ext cx="914400" cy="914400"/>
          </a:xfrm>
          <a:prstGeom prst="rect">
            <a:avLst/>
          </a:prstGeom>
        </p:spPr>
      </p:pic>
      <p:sp>
        <p:nvSpPr>
          <p:cNvPr id="10" name="Segnaposto testo 13">
            <a:extLst>
              <a:ext uri="{FF2B5EF4-FFF2-40B4-BE49-F238E27FC236}">
                <a16:creationId xmlns:a16="http://schemas.microsoft.com/office/drawing/2014/main" id="{9FE7DC08-DC0E-28DB-D435-8B54148F5AA7}"/>
              </a:ext>
            </a:extLst>
          </p:cNvPr>
          <p:cNvSpPr>
            <a:spLocks noGrp="1"/>
          </p:cNvSpPr>
          <p:nvPr>
            <p:ph type="body" sz="quarter" idx="12" hasCustomPrompt="1"/>
          </p:nvPr>
        </p:nvSpPr>
        <p:spPr>
          <a:xfrm>
            <a:off x="1755250" y="364166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13" name="Elemento grafico 12" descr="Badge 3 con riempimento a tinta unita">
            <a:extLst>
              <a:ext uri="{FF2B5EF4-FFF2-40B4-BE49-F238E27FC236}">
                <a16:creationId xmlns:a16="http://schemas.microsoft.com/office/drawing/2014/main" id="{27782CD1-6DEC-612E-6F14-19FBE50B78F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0850" y="3641668"/>
            <a:ext cx="914400" cy="914400"/>
          </a:xfrm>
          <a:prstGeom prst="rect">
            <a:avLst/>
          </a:prstGeom>
        </p:spPr>
      </p:pic>
      <p:sp>
        <p:nvSpPr>
          <p:cNvPr id="16" name="Segnaposto testo 13">
            <a:extLst>
              <a:ext uri="{FF2B5EF4-FFF2-40B4-BE49-F238E27FC236}">
                <a16:creationId xmlns:a16="http://schemas.microsoft.com/office/drawing/2014/main" id="{EC47EF31-2589-761A-4555-94293BFC489D}"/>
              </a:ext>
            </a:extLst>
          </p:cNvPr>
          <p:cNvSpPr>
            <a:spLocks noGrp="1"/>
          </p:cNvSpPr>
          <p:nvPr>
            <p:ph type="body" sz="quarter" idx="13" hasCustomPrompt="1"/>
          </p:nvPr>
        </p:nvSpPr>
        <p:spPr>
          <a:xfrm>
            <a:off x="1755250" y="487767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17" name="Elemento grafico 16" descr="Badge 5 con riempimento a tinta unita">
            <a:extLst>
              <a:ext uri="{FF2B5EF4-FFF2-40B4-BE49-F238E27FC236}">
                <a16:creationId xmlns:a16="http://schemas.microsoft.com/office/drawing/2014/main" id="{FB700108-03CA-2236-F2A8-B382118EECD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40850" y="4877678"/>
            <a:ext cx="914400" cy="914400"/>
          </a:xfrm>
          <a:prstGeom prst="rect">
            <a:avLst/>
          </a:prstGeom>
        </p:spPr>
      </p:pic>
      <p:sp>
        <p:nvSpPr>
          <p:cNvPr id="18" name="Segnaposto testo 13">
            <a:extLst>
              <a:ext uri="{FF2B5EF4-FFF2-40B4-BE49-F238E27FC236}">
                <a16:creationId xmlns:a16="http://schemas.microsoft.com/office/drawing/2014/main" id="{A2AC8498-D760-38AD-FB46-E6AC2E93F057}"/>
              </a:ext>
            </a:extLst>
          </p:cNvPr>
          <p:cNvSpPr>
            <a:spLocks noGrp="1"/>
          </p:cNvSpPr>
          <p:nvPr>
            <p:ph type="body" sz="quarter" idx="14" hasCustomPrompt="1"/>
          </p:nvPr>
        </p:nvSpPr>
        <p:spPr>
          <a:xfrm>
            <a:off x="7010400" y="487767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19" name="Elemento grafico 18" descr="Badge 6 con riempimento a tinta unita">
            <a:extLst>
              <a:ext uri="{FF2B5EF4-FFF2-40B4-BE49-F238E27FC236}">
                <a16:creationId xmlns:a16="http://schemas.microsoft.com/office/drawing/2014/main" id="{F94AD676-2822-E407-64DE-053026C2249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096000" y="4877678"/>
            <a:ext cx="914400" cy="914400"/>
          </a:xfrm>
          <a:prstGeom prst="rect">
            <a:avLst/>
          </a:prstGeom>
        </p:spPr>
      </p:pic>
      <p:sp>
        <p:nvSpPr>
          <p:cNvPr id="20" name="Segnaposto testo 13">
            <a:extLst>
              <a:ext uri="{FF2B5EF4-FFF2-40B4-BE49-F238E27FC236}">
                <a16:creationId xmlns:a16="http://schemas.microsoft.com/office/drawing/2014/main" id="{52D64F19-EF66-D142-2999-44193163B876}"/>
              </a:ext>
            </a:extLst>
          </p:cNvPr>
          <p:cNvSpPr>
            <a:spLocks noGrp="1"/>
          </p:cNvSpPr>
          <p:nvPr>
            <p:ph type="body" sz="quarter" idx="15" hasCustomPrompt="1"/>
          </p:nvPr>
        </p:nvSpPr>
        <p:spPr>
          <a:xfrm>
            <a:off x="7010400" y="3641668"/>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21" name="Elemento grafico 20" descr="Badge 4 con riempimento a tinta unita">
            <a:extLst>
              <a:ext uri="{FF2B5EF4-FFF2-40B4-BE49-F238E27FC236}">
                <a16:creationId xmlns:a16="http://schemas.microsoft.com/office/drawing/2014/main" id="{403E5C65-78E9-DB66-6920-CC5EDC7E32C3}"/>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096000" y="3641669"/>
            <a:ext cx="914400" cy="914400"/>
          </a:xfrm>
          <a:prstGeom prst="rect">
            <a:avLst/>
          </a:prstGeom>
        </p:spPr>
      </p:pic>
      <p:sp>
        <p:nvSpPr>
          <p:cNvPr id="22" name="Segnaposto testo 13">
            <a:extLst>
              <a:ext uri="{FF2B5EF4-FFF2-40B4-BE49-F238E27FC236}">
                <a16:creationId xmlns:a16="http://schemas.microsoft.com/office/drawing/2014/main" id="{28E15A95-532F-0714-253F-A5A01E825431}"/>
              </a:ext>
            </a:extLst>
          </p:cNvPr>
          <p:cNvSpPr>
            <a:spLocks noGrp="1"/>
          </p:cNvSpPr>
          <p:nvPr>
            <p:ph type="body" sz="quarter" idx="16" hasCustomPrompt="1"/>
          </p:nvPr>
        </p:nvSpPr>
        <p:spPr>
          <a:xfrm>
            <a:off x="7010400" y="2405658"/>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23" name="Elemento grafico 22" descr="Badge con riempimento a tinta unita">
            <a:extLst>
              <a:ext uri="{FF2B5EF4-FFF2-40B4-BE49-F238E27FC236}">
                <a16:creationId xmlns:a16="http://schemas.microsoft.com/office/drawing/2014/main" id="{DD44B0A2-1401-6D18-2215-4EE6CE658FF9}"/>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096000" y="2405659"/>
            <a:ext cx="914400" cy="914400"/>
          </a:xfrm>
          <a:prstGeom prst="rect">
            <a:avLst/>
          </a:prstGeom>
        </p:spPr>
      </p:pic>
    </p:spTree>
    <p:extLst>
      <p:ext uri="{BB962C8B-B14F-4D97-AF65-F5344CB8AC3E}">
        <p14:creationId xmlns:p14="http://schemas.microsoft.com/office/powerpoint/2010/main" val="433605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lencoPunt3 TitoloS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50" y="1714717"/>
            <a:ext cx="1051030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50" y="1304252"/>
            <a:ext cx="10510300" cy="510524"/>
          </a:xfrm>
          <a:prstGeom prst="rect">
            <a:avLst/>
          </a:prstGeom>
        </p:spPr>
        <p:txBody>
          <a:bodyPr wrap="square" anchor="b">
            <a:spAutoFit/>
          </a:bodyPr>
          <a:lstStyle>
            <a:lvl1pPr>
              <a:defRPr lang="it-IT" sz="3600" b="1" dirty="0">
                <a:solidFill>
                  <a:schemeClr val="tx2"/>
                </a:solidFill>
              </a:defRPr>
            </a:lvl1pPr>
          </a:lstStyle>
          <a:p>
            <a:pPr lvl="0">
              <a:lnSpc>
                <a:spcPts val="3200"/>
              </a:lnSpc>
            </a:pPr>
            <a:endParaRPr lang="it-IT" dirty="0"/>
          </a:p>
        </p:txBody>
      </p:sp>
      <p:sp>
        <p:nvSpPr>
          <p:cNvPr id="14" name="Segnaposto testo 13">
            <a:extLst>
              <a:ext uri="{FF2B5EF4-FFF2-40B4-BE49-F238E27FC236}">
                <a16:creationId xmlns:a16="http://schemas.microsoft.com/office/drawing/2014/main" id="{45A452C6-8D27-C7E8-5CB6-D8C1E9FFD411}"/>
              </a:ext>
            </a:extLst>
          </p:cNvPr>
          <p:cNvSpPr>
            <a:spLocks noGrp="1"/>
          </p:cNvSpPr>
          <p:nvPr>
            <p:ph type="body" sz="quarter" idx="11" hasCustomPrompt="1"/>
          </p:nvPr>
        </p:nvSpPr>
        <p:spPr>
          <a:xfrm>
            <a:off x="2352150" y="2405657"/>
            <a:ext cx="8999000" cy="914402"/>
          </a:xfrm>
          <a:prstGeom prst="rect">
            <a:avLst/>
          </a:prstGeom>
        </p:spPr>
        <p:txBody>
          <a:bodyPr anchor="ctr"/>
          <a:lstStyle>
            <a:lvl1pPr marL="0" indent="0">
              <a:buNone/>
              <a:defRPr sz="1400"/>
            </a:lvl1pPr>
          </a:lstStyle>
          <a:p>
            <a:pPr lvl="0"/>
            <a:r>
              <a:rPr lang="it-IT" dirty="0"/>
              <a:t>Fare clic per inserire il testo</a:t>
            </a:r>
          </a:p>
        </p:txBody>
      </p:sp>
      <p:pic>
        <p:nvPicPr>
          <p:cNvPr id="7" name="Elemento grafico 6" descr="Modifiche e adattamento con riempimento a tinta unita">
            <a:extLst>
              <a:ext uri="{FF2B5EF4-FFF2-40B4-BE49-F238E27FC236}">
                <a16:creationId xmlns:a16="http://schemas.microsoft.com/office/drawing/2014/main" id="{1E7C60E0-721E-E547-C472-1FC3F542F1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7750" y="2405658"/>
            <a:ext cx="914400" cy="914400"/>
          </a:xfrm>
          <a:prstGeom prst="rect">
            <a:avLst/>
          </a:prstGeom>
        </p:spPr>
      </p:pic>
      <p:sp>
        <p:nvSpPr>
          <p:cNvPr id="10" name="Segnaposto testo 13">
            <a:extLst>
              <a:ext uri="{FF2B5EF4-FFF2-40B4-BE49-F238E27FC236}">
                <a16:creationId xmlns:a16="http://schemas.microsoft.com/office/drawing/2014/main" id="{9FE7DC08-DC0E-28DB-D435-8B54148F5AA7}"/>
              </a:ext>
            </a:extLst>
          </p:cNvPr>
          <p:cNvSpPr>
            <a:spLocks noGrp="1"/>
          </p:cNvSpPr>
          <p:nvPr>
            <p:ph type="body" sz="quarter" idx="12" hasCustomPrompt="1"/>
          </p:nvPr>
        </p:nvSpPr>
        <p:spPr>
          <a:xfrm>
            <a:off x="2352150" y="3641667"/>
            <a:ext cx="8999000" cy="914402"/>
          </a:xfrm>
          <a:prstGeom prst="rect">
            <a:avLst/>
          </a:prstGeom>
        </p:spPr>
        <p:txBody>
          <a:bodyPr anchor="ctr"/>
          <a:lstStyle>
            <a:lvl1pPr marL="0" indent="0">
              <a:buNone/>
              <a:defRPr sz="1400"/>
            </a:lvl1pPr>
          </a:lstStyle>
          <a:p>
            <a:pPr lvl="0"/>
            <a:r>
              <a:rPr lang="it-IT" dirty="0"/>
              <a:t>Fare clic per inserire il testo</a:t>
            </a:r>
          </a:p>
        </p:txBody>
      </p:sp>
      <p:pic>
        <p:nvPicPr>
          <p:cNvPr id="13" name="Elemento grafico 12" descr="Modifiche e adattamento con riempimento a tinta unita">
            <a:extLst>
              <a:ext uri="{FF2B5EF4-FFF2-40B4-BE49-F238E27FC236}">
                <a16:creationId xmlns:a16="http://schemas.microsoft.com/office/drawing/2014/main" id="{27782CD1-6DEC-612E-6F14-19FBE50B78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7750" y="3641668"/>
            <a:ext cx="914400" cy="914400"/>
          </a:xfrm>
          <a:prstGeom prst="rect">
            <a:avLst/>
          </a:prstGeom>
        </p:spPr>
      </p:pic>
      <p:sp>
        <p:nvSpPr>
          <p:cNvPr id="16" name="Segnaposto testo 13">
            <a:extLst>
              <a:ext uri="{FF2B5EF4-FFF2-40B4-BE49-F238E27FC236}">
                <a16:creationId xmlns:a16="http://schemas.microsoft.com/office/drawing/2014/main" id="{EC47EF31-2589-761A-4555-94293BFC489D}"/>
              </a:ext>
            </a:extLst>
          </p:cNvPr>
          <p:cNvSpPr>
            <a:spLocks noGrp="1"/>
          </p:cNvSpPr>
          <p:nvPr>
            <p:ph type="body" sz="quarter" idx="13" hasCustomPrompt="1"/>
          </p:nvPr>
        </p:nvSpPr>
        <p:spPr>
          <a:xfrm>
            <a:off x="2352150" y="4877677"/>
            <a:ext cx="8999000" cy="914402"/>
          </a:xfrm>
          <a:prstGeom prst="rect">
            <a:avLst/>
          </a:prstGeom>
        </p:spPr>
        <p:txBody>
          <a:bodyPr anchor="ctr"/>
          <a:lstStyle>
            <a:lvl1pPr marL="0" indent="0">
              <a:buNone/>
              <a:defRPr sz="1400"/>
            </a:lvl1pPr>
          </a:lstStyle>
          <a:p>
            <a:pPr lvl="0"/>
            <a:r>
              <a:rPr lang="it-IT" dirty="0"/>
              <a:t>Fare clic per inserire il testo</a:t>
            </a:r>
          </a:p>
        </p:txBody>
      </p:sp>
      <p:pic>
        <p:nvPicPr>
          <p:cNvPr id="17" name="Elemento grafico 16" descr="Modifiche e adattamento con riempimento a tinta unita">
            <a:extLst>
              <a:ext uri="{FF2B5EF4-FFF2-40B4-BE49-F238E27FC236}">
                <a16:creationId xmlns:a16="http://schemas.microsoft.com/office/drawing/2014/main" id="{FB700108-03CA-2236-F2A8-B382118EEC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37750" y="4877678"/>
            <a:ext cx="914400" cy="914400"/>
          </a:xfrm>
          <a:prstGeom prst="rect">
            <a:avLst/>
          </a:prstGeom>
        </p:spPr>
      </p:pic>
    </p:spTree>
    <p:extLst>
      <p:ext uri="{BB962C8B-B14F-4D97-AF65-F5344CB8AC3E}">
        <p14:creationId xmlns:p14="http://schemas.microsoft.com/office/powerpoint/2010/main" val="414349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A804F4F-4A1D-6DB4-D369-0AA96ADF37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9235"/>
          <a:stretch>
            <a:fillRect/>
          </a:stretch>
        </p:blipFill>
        <p:spPr bwMode="auto">
          <a:xfrm>
            <a:off x="5924550" y="-1225550"/>
            <a:ext cx="6310313" cy="973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7">
            <a:extLst>
              <a:ext uri="{FF2B5EF4-FFF2-40B4-BE49-F238E27FC236}">
                <a16:creationId xmlns:a16="http://schemas.microsoft.com/office/drawing/2014/main" id="{2DA01065-3C01-BD2C-3D76-AFE03AFDBFE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6700" y="5910263"/>
            <a:ext cx="21955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6" name="Segnaposto data 3">
            <a:extLst>
              <a:ext uri="{FF2B5EF4-FFF2-40B4-BE49-F238E27FC236}">
                <a16:creationId xmlns:a16="http://schemas.microsoft.com/office/drawing/2014/main" id="{9DE2C035-E055-D3B9-8D81-2FA605DFC45A}"/>
              </a:ext>
            </a:extLst>
          </p:cNvPr>
          <p:cNvSpPr>
            <a:spLocks noGrp="1"/>
          </p:cNvSpPr>
          <p:nvPr>
            <p:ph type="dt" sz="half" idx="10"/>
          </p:nvPr>
        </p:nvSpPr>
        <p:spPr/>
        <p:txBody>
          <a:bodyPr/>
          <a:lstStyle>
            <a:lvl1pPr>
              <a:defRPr/>
            </a:lvl1pPr>
          </a:lstStyle>
          <a:p>
            <a:pPr>
              <a:defRPr/>
            </a:pPr>
            <a:fld id="{5B255FE0-E42F-42F0-861D-377852D51BC6}" type="datetimeFigureOut">
              <a:rPr lang="it-IT"/>
              <a:pPr>
                <a:defRPr/>
              </a:pPr>
              <a:t>28/02/2024</a:t>
            </a:fld>
            <a:endParaRPr lang="it-IT"/>
          </a:p>
        </p:txBody>
      </p:sp>
      <p:sp>
        <p:nvSpPr>
          <p:cNvPr id="7" name="Segnaposto piè di pagina 4">
            <a:extLst>
              <a:ext uri="{FF2B5EF4-FFF2-40B4-BE49-F238E27FC236}">
                <a16:creationId xmlns:a16="http://schemas.microsoft.com/office/drawing/2014/main" id="{8D2C2A11-AAF7-426B-2858-058BB7CB47D2}"/>
              </a:ext>
            </a:extLst>
          </p:cNvPr>
          <p:cNvSpPr>
            <a:spLocks noGrp="1"/>
          </p:cNvSpPr>
          <p:nvPr>
            <p:ph type="ftr" sz="quarter" idx="11"/>
          </p:nvPr>
        </p:nvSpPr>
        <p:spPr/>
        <p:txBody>
          <a:bodyPr/>
          <a:lstStyle>
            <a:lvl1pPr>
              <a:defRPr/>
            </a:lvl1pPr>
          </a:lstStyle>
          <a:p>
            <a:pPr>
              <a:defRPr/>
            </a:pPr>
            <a:endParaRPr lang="it-IT"/>
          </a:p>
        </p:txBody>
      </p:sp>
      <p:sp>
        <p:nvSpPr>
          <p:cNvPr id="8" name="Segnaposto numero diapositiva 5">
            <a:extLst>
              <a:ext uri="{FF2B5EF4-FFF2-40B4-BE49-F238E27FC236}">
                <a16:creationId xmlns:a16="http://schemas.microsoft.com/office/drawing/2014/main" id="{FED512FF-3E19-18EF-C2E9-0A995212D7C7}"/>
              </a:ext>
            </a:extLst>
          </p:cNvPr>
          <p:cNvSpPr>
            <a:spLocks noGrp="1"/>
          </p:cNvSpPr>
          <p:nvPr>
            <p:ph type="sldNum" sz="quarter" idx="12"/>
          </p:nvPr>
        </p:nvSpPr>
        <p:spPr/>
        <p:txBody>
          <a:bodyPr/>
          <a:lstStyle>
            <a:lvl1pPr>
              <a:defRPr smtClean="0"/>
            </a:lvl1pPr>
          </a:lstStyle>
          <a:p>
            <a:pPr>
              <a:defRPr/>
            </a:pPr>
            <a:fld id="{489C85F7-50CD-42DB-B4F8-D6693D522672}" type="slidenum">
              <a:rPr lang="it-IT" altLang="it-IT"/>
              <a:pPr>
                <a:defRPr/>
              </a:pPr>
              <a:t>‹N›</a:t>
            </a:fld>
            <a:endParaRPr lang="it-IT" altLang="it-IT"/>
          </a:p>
        </p:txBody>
      </p:sp>
    </p:spTree>
    <p:extLst>
      <p:ext uri="{BB962C8B-B14F-4D97-AF65-F5344CB8AC3E}">
        <p14:creationId xmlns:p14="http://schemas.microsoft.com/office/powerpoint/2010/main" val="2189644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lencoPunt4 TitoloS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50" y="1714717"/>
            <a:ext cx="1051030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50" y="1304252"/>
            <a:ext cx="10510300" cy="510524"/>
          </a:xfrm>
          <a:prstGeom prst="rect">
            <a:avLst/>
          </a:prstGeom>
        </p:spPr>
        <p:txBody>
          <a:bodyPr wrap="square" anchor="b">
            <a:spAutoFit/>
          </a:bodyPr>
          <a:lstStyle>
            <a:lvl1pPr>
              <a:defRPr lang="it-IT" sz="3600" b="1" dirty="0">
                <a:solidFill>
                  <a:schemeClr val="tx2"/>
                </a:solidFill>
              </a:defRPr>
            </a:lvl1pPr>
          </a:lstStyle>
          <a:p>
            <a:pPr lvl="0">
              <a:lnSpc>
                <a:spcPts val="3200"/>
              </a:lnSpc>
            </a:pPr>
            <a:endParaRPr lang="it-IT" dirty="0"/>
          </a:p>
        </p:txBody>
      </p:sp>
      <p:sp>
        <p:nvSpPr>
          <p:cNvPr id="14" name="Segnaposto testo 13">
            <a:extLst>
              <a:ext uri="{FF2B5EF4-FFF2-40B4-BE49-F238E27FC236}">
                <a16:creationId xmlns:a16="http://schemas.microsoft.com/office/drawing/2014/main" id="{45A452C6-8D27-C7E8-5CB6-D8C1E9FFD411}"/>
              </a:ext>
            </a:extLst>
          </p:cNvPr>
          <p:cNvSpPr>
            <a:spLocks noGrp="1"/>
          </p:cNvSpPr>
          <p:nvPr>
            <p:ph type="body" sz="quarter" idx="11" hasCustomPrompt="1"/>
          </p:nvPr>
        </p:nvSpPr>
        <p:spPr>
          <a:xfrm>
            <a:off x="1755250" y="267235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7" name="Elemento grafico 6" descr="Modifiche e adattamento con riempimento a tinta unita">
            <a:extLst>
              <a:ext uri="{FF2B5EF4-FFF2-40B4-BE49-F238E27FC236}">
                <a16:creationId xmlns:a16="http://schemas.microsoft.com/office/drawing/2014/main" id="{1E7C60E0-721E-E547-C472-1FC3F542F1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0850" y="2672358"/>
            <a:ext cx="914400" cy="914400"/>
          </a:xfrm>
          <a:prstGeom prst="rect">
            <a:avLst/>
          </a:prstGeom>
        </p:spPr>
      </p:pic>
      <p:sp>
        <p:nvSpPr>
          <p:cNvPr id="10" name="Segnaposto testo 13">
            <a:extLst>
              <a:ext uri="{FF2B5EF4-FFF2-40B4-BE49-F238E27FC236}">
                <a16:creationId xmlns:a16="http://schemas.microsoft.com/office/drawing/2014/main" id="{9FE7DC08-DC0E-28DB-D435-8B54148F5AA7}"/>
              </a:ext>
            </a:extLst>
          </p:cNvPr>
          <p:cNvSpPr>
            <a:spLocks noGrp="1"/>
          </p:cNvSpPr>
          <p:nvPr>
            <p:ph type="body" sz="quarter" idx="12" hasCustomPrompt="1"/>
          </p:nvPr>
        </p:nvSpPr>
        <p:spPr>
          <a:xfrm>
            <a:off x="1755250" y="436556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13" name="Elemento grafico 12" descr="Modifiche e adattamento con riempimento a tinta unita">
            <a:extLst>
              <a:ext uri="{FF2B5EF4-FFF2-40B4-BE49-F238E27FC236}">
                <a16:creationId xmlns:a16="http://schemas.microsoft.com/office/drawing/2014/main" id="{27782CD1-6DEC-612E-6F14-19FBE50B78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0850" y="4365568"/>
            <a:ext cx="914400" cy="914400"/>
          </a:xfrm>
          <a:prstGeom prst="rect">
            <a:avLst/>
          </a:prstGeom>
        </p:spPr>
      </p:pic>
      <p:sp>
        <p:nvSpPr>
          <p:cNvPr id="20" name="Segnaposto testo 13">
            <a:extLst>
              <a:ext uri="{FF2B5EF4-FFF2-40B4-BE49-F238E27FC236}">
                <a16:creationId xmlns:a16="http://schemas.microsoft.com/office/drawing/2014/main" id="{52D64F19-EF66-D142-2999-44193163B876}"/>
              </a:ext>
            </a:extLst>
          </p:cNvPr>
          <p:cNvSpPr>
            <a:spLocks noGrp="1"/>
          </p:cNvSpPr>
          <p:nvPr>
            <p:ph type="body" sz="quarter" idx="15" hasCustomPrompt="1"/>
          </p:nvPr>
        </p:nvSpPr>
        <p:spPr>
          <a:xfrm>
            <a:off x="7010400" y="4365568"/>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21" name="Elemento grafico 20" descr="Modifiche e adattamento con riempimento a tinta unita">
            <a:extLst>
              <a:ext uri="{FF2B5EF4-FFF2-40B4-BE49-F238E27FC236}">
                <a16:creationId xmlns:a16="http://schemas.microsoft.com/office/drawing/2014/main" id="{403E5C65-78E9-DB66-6920-CC5EDC7E32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4365569"/>
            <a:ext cx="914400" cy="914400"/>
          </a:xfrm>
          <a:prstGeom prst="rect">
            <a:avLst/>
          </a:prstGeom>
        </p:spPr>
      </p:pic>
      <p:sp>
        <p:nvSpPr>
          <p:cNvPr id="22" name="Segnaposto testo 13">
            <a:extLst>
              <a:ext uri="{FF2B5EF4-FFF2-40B4-BE49-F238E27FC236}">
                <a16:creationId xmlns:a16="http://schemas.microsoft.com/office/drawing/2014/main" id="{28E15A95-532F-0714-253F-A5A01E825431}"/>
              </a:ext>
            </a:extLst>
          </p:cNvPr>
          <p:cNvSpPr>
            <a:spLocks noGrp="1"/>
          </p:cNvSpPr>
          <p:nvPr>
            <p:ph type="body" sz="quarter" idx="16" hasCustomPrompt="1"/>
          </p:nvPr>
        </p:nvSpPr>
        <p:spPr>
          <a:xfrm>
            <a:off x="7010400" y="2672358"/>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23" name="Elemento grafico 22" descr="Modifiche e adattamento con riempimento a tinta unita">
            <a:extLst>
              <a:ext uri="{FF2B5EF4-FFF2-40B4-BE49-F238E27FC236}">
                <a16:creationId xmlns:a16="http://schemas.microsoft.com/office/drawing/2014/main" id="{DD44B0A2-1401-6D18-2215-4EE6CE658F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2672359"/>
            <a:ext cx="914400" cy="914400"/>
          </a:xfrm>
          <a:prstGeom prst="rect">
            <a:avLst/>
          </a:prstGeom>
        </p:spPr>
      </p:pic>
    </p:spTree>
    <p:extLst>
      <p:ext uri="{BB962C8B-B14F-4D97-AF65-F5344CB8AC3E}">
        <p14:creationId xmlns:p14="http://schemas.microsoft.com/office/powerpoint/2010/main" val="1255656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lencoPunt6 TitoloSx">
    <p:spTree>
      <p:nvGrpSpPr>
        <p:cNvPr id="1" name=""/>
        <p:cNvGrpSpPr/>
        <p:nvPr/>
      </p:nvGrpSpPr>
      <p:grpSpPr>
        <a:xfrm>
          <a:off x="0" y="0"/>
          <a:ext cx="0" cy="0"/>
          <a:chOff x="0" y="0"/>
          <a:chExt cx="0" cy="0"/>
        </a:xfrm>
      </p:grpSpPr>
      <p:sp>
        <p:nvSpPr>
          <p:cNvPr id="11" name="Segnaposto testo 10">
            <a:extLst>
              <a:ext uri="{FF2B5EF4-FFF2-40B4-BE49-F238E27FC236}">
                <a16:creationId xmlns:a16="http://schemas.microsoft.com/office/drawing/2014/main" id="{1CC36234-A461-4BE5-9402-293A4DC5CC4A}"/>
              </a:ext>
            </a:extLst>
          </p:cNvPr>
          <p:cNvSpPr>
            <a:spLocks noGrp="1"/>
          </p:cNvSpPr>
          <p:nvPr>
            <p:ph type="body" sz="quarter" idx="10" hasCustomPrompt="1"/>
          </p:nvPr>
        </p:nvSpPr>
        <p:spPr>
          <a:xfrm>
            <a:off x="840850" y="1714717"/>
            <a:ext cx="10510300" cy="369332"/>
          </a:xfrm>
          <a:prstGeom prst="rect">
            <a:avLst/>
          </a:prstGeom>
        </p:spPr>
        <p:txBody>
          <a:bodyPr wrap="square" anchor="t">
            <a:spAutoFit/>
          </a:bodyPr>
          <a:lstStyle>
            <a:lvl1pPr marL="0" indent="0">
              <a:buNone/>
              <a:defRPr sz="2000">
                <a:latin typeface="Raleway SemiBold" pitchFamily="2" charset="0"/>
              </a:defRPr>
            </a:lvl1pPr>
          </a:lstStyle>
          <a:p>
            <a:pPr lvl="0"/>
            <a:r>
              <a:rPr lang="it-IT" dirty="0"/>
              <a:t>Fare clic per inserire sottotitolo</a:t>
            </a:r>
          </a:p>
        </p:txBody>
      </p:sp>
      <p:sp>
        <p:nvSpPr>
          <p:cNvPr id="12" name="Titolo 11">
            <a:extLst>
              <a:ext uri="{FF2B5EF4-FFF2-40B4-BE49-F238E27FC236}">
                <a16:creationId xmlns:a16="http://schemas.microsoft.com/office/drawing/2014/main" id="{184BBD01-4261-9D8B-70C4-00700B8203FB}"/>
              </a:ext>
            </a:extLst>
          </p:cNvPr>
          <p:cNvSpPr>
            <a:spLocks noGrp="1"/>
          </p:cNvSpPr>
          <p:nvPr>
            <p:ph type="title"/>
          </p:nvPr>
        </p:nvSpPr>
        <p:spPr>
          <a:xfrm>
            <a:off x="840850" y="1304252"/>
            <a:ext cx="10510300" cy="510524"/>
          </a:xfrm>
          <a:prstGeom prst="rect">
            <a:avLst/>
          </a:prstGeom>
        </p:spPr>
        <p:txBody>
          <a:bodyPr wrap="square" anchor="b">
            <a:spAutoFit/>
          </a:bodyPr>
          <a:lstStyle>
            <a:lvl1pPr>
              <a:defRPr lang="it-IT" sz="3600" b="1" dirty="0">
                <a:solidFill>
                  <a:schemeClr val="tx2"/>
                </a:solidFill>
              </a:defRPr>
            </a:lvl1pPr>
          </a:lstStyle>
          <a:p>
            <a:pPr lvl="0">
              <a:lnSpc>
                <a:spcPts val="3200"/>
              </a:lnSpc>
            </a:pPr>
            <a:endParaRPr lang="it-IT" dirty="0"/>
          </a:p>
        </p:txBody>
      </p:sp>
      <p:sp>
        <p:nvSpPr>
          <p:cNvPr id="14" name="Segnaposto testo 13">
            <a:extLst>
              <a:ext uri="{FF2B5EF4-FFF2-40B4-BE49-F238E27FC236}">
                <a16:creationId xmlns:a16="http://schemas.microsoft.com/office/drawing/2014/main" id="{45A452C6-8D27-C7E8-5CB6-D8C1E9FFD411}"/>
              </a:ext>
            </a:extLst>
          </p:cNvPr>
          <p:cNvSpPr>
            <a:spLocks noGrp="1"/>
          </p:cNvSpPr>
          <p:nvPr>
            <p:ph type="body" sz="quarter" idx="11" hasCustomPrompt="1"/>
          </p:nvPr>
        </p:nvSpPr>
        <p:spPr>
          <a:xfrm>
            <a:off x="1755250" y="240565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7" name="Elemento grafico 6" descr="Modifiche e adattamento con riempimento a tinta unita">
            <a:extLst>
              <a:ext uri="{FF2B5EF4-FFF2-40B4-BE49-F238E27FC236}">
                <a16:creationId xmlns:a16="http://schemas.microsoft.com/office/drawing/2014/main" id="{1E7C60E0-721E-E547-C472-1FC3F542F1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0850" y="2405658"/>
            <a:ext cx="914400" cy="914400"/>
          </a:xfrm>
          <a:prstGeom prst="rect">
            <a:avLst/>
          </a:prstGeom>
        </p:spPr>
      </p:pic>
      <p:sp>
        <p:nvSpPr>
          <p:cNvPr id="10" name="Segnaposto testo 13">
            <a:extLst>
              <a:ext uri="{FF2B5EF4-FFF2-40B4-BE49-F238E27FC236}">
                <a16:creationId xmlns:a16="http://schemas.microsoft.com/office/drawing/2014/main" id="{9FE7DC08-DC0E-28DB-D435-8B54148F5AA7}"/>
              </a:ext>
            </a:extLst>
          </p:cNvPr>
          <p:cNvSpPr>
            <a:spLocks noGrp="1"/>
          </p:cNvSpPr>
          <p:nvPr>
            <p:ph type="body" sz="quarter" idx="12" hasCustomPrompt="1"/>
          </p:nvPr>
        </p:nvSpPr>
        <p:spPr>
          <a:xfrm>
            <a:off x="1755250" y="364166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13" name="Elemento grafico 12" descr="Modifiche e adattamento con riempimento a tinta unita">
            <a:extLst>
              <a:ext uri="{FF2B5EF4-FFF2-40B4-BE49-F238E27FC236}">
                <a16:creationId xmlns:a16="http://schemas.microsoft.com/office/drawing/2014/main" id="{27782CD1-6DEC-612E-6F14-19FBE50B78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0850" y="3641668"/>
            <a:ext cx="914400" cy="914400"/>
          </a:xfrm>
          <a:prstGeom prst="rect">
            <a:avLst/>
          </a:prstGeom>
        </p:spPr>
      </p:pic>
      <p:sp>
        <p:nvSpPr>
          <p:cNvPr id="16" name="Segnaposto testo 13">
            <a:extLst>
              <a:ext uri="{FF2B5EF4-FFF2-40B4-BE49-F238E27FC236}">
                <a16:creationId xmlns:a16="http://schemas.microsoft.com/office/drawing/2014/main" id="{EC47EF31-2589-761A-4555-94293BFC489D}"/>
              </a:ext>
            </a:extLst>
          </p:cNvPr>
          <p:cNvSpPr>
            <a:spLocks noGrp="1"/>
          </p:cNvSpPr>
          <p:nvPr>
            <p:ph type="body" sz="quarter" idx="13" hasCustomPrompt="1"/>
          </p:nvPr>
        </p:nvSpPr>
        <p:spPr>
          <a:xfrm>
            <a:off x="1755250" y="487767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17" name="Elemento grafico 16" descr="Modifiche e adattamento con riempimento a tinta unita">
            <a:extLst>
              <a:ext uri="{FF2B5EF4-FFF2-40B4-BE49-F238E27FC236}">
                <a16:creationId xmlns:a16="http://schemas.microsoft.com/office/drawing/2014/main" id="{FB700108-03CA-2236-F2A8-B382118EEC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0850" y="4877678"/>
            <a:ext cx="914400" cy="914400"/>
          </a:xfrm>
          <a:prstGeom prst="rect">
            <a:avLst/>
          </a:prstGeom>
        </p:spPr>
      </p:pic>
      <p:sp>
        <p:nvSpPr>
          <p:cNvPr id="18" name="Segnaposto testo 13">
            <a:extLst>
              <a:ext uri="{FF2B5EF4-FFF2-40B4-BE49-F238E27FC236}">
                <a16:creationId xmlns:a16="http://schemas.microsoft.com/office/drawing/2014/main" id="{A2AC8498-D760-38AD-FB46-E6AC2E93F057}"/>
              </a:ext>
            </a:extLst>
          </p:cNvPr>
          <p:cNvSpPr>
            <a:spLocks noGrp="1"/>
          </p:cNvSpPr>
          <p:nvPr>
            <p:ph type="body" sz="quarter" idx="14" hasCustomPrompt="1"/>
          </p:nvPr>
        </p:nvSpPr>
        <p:spPr>
          <a:xfrm>
            <a:off x="7010400" y="4877677"/>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19" name="Elemento grafico 18" descr="Modifiche e adattamento con riempimento a tinta unita">
            <a:extLst>
              <a:ext uri="{FF2B5EF4-FFF2-40B4-BE49-F238E27FC236}">
                <a16:creationId xmlns:a16="http://schemas.microsoft.com/office/drawing/2014/main" id="{F94AD676-2822-E407-64DE-053026C224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4877678"/>
            <a:ext cx="914400" cy="914400"/>
          </a:xfrm>
          <a:prstGeom prst="rect">
            <a:avLst/>
          </a:prstGeom>
        </p:spPr>
      </p:pic>
      <p:sp>
        <p:nvSpPr>
          <p:cNvPr id="20" name="Segnaposto testo 13">
            <a:extLst>
              <a:ext uri="{FF2B5EF4-FFF2-40B4-BE49-F238E27FC236}">
                <a16:creationId xmlns:a16="http://schemas.microsoft.com/office/drawing/2014/main" id="{52D64F19-EF66-D142-2999-44193163B876}"/>
              </a:ext>
            </a:extLst>
          </p:cNvPr>
          <p:cNvSpPr>
            <a:spLocks noGrp="1"/>
          </p:cNvSpPr>
          <p:nvPr>
            <p:ph type="body" sz="quarter" idx="15" hasCustomPrompt="1"/>
          </p:nvPr>
        </p:nvSpPr>
        <p:spPr>
          <a:xfrm>
            <a:off x="7010400" y="3641668"/>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21" name="Elemento grafico 20" descr="Modifiche e adattamento con riempimento a tinta unita">
            <a:extLst>
              <a:ext uri="{FF2B5EF4-FFF2-40B4-BE49-F238E27FC236}">
                <a16:creationId xmlns:a16="http://schemas.microsoft.com/office/drawing/2014/main" id="{403E5C65-78E9-DB66-6920-CC5EDC7E32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3641669"/>
            <a:ext cx="914400" cy="914400"/>
          </a:xfrm>
          <a:prstGeom prst="rect">
            <a:avLst/>
          </a:prstGeom>
        </p:spPr>
      </p:pic>
      <p:sp>
        <p:nvSpPr>
          <p:cNvPr id="22" name="Segnaposto testo 13">
            <a:extLst>
              <a:ext uri="{FF2B5EF4-FFF2-40B4-BE49-F238E27FC236}">
                <a16:creationId xmlns:a16="http://schemas.microsoft.com/office/drawing/2014/main" id="{28E15A95-532F-0714-253F-A5A01E825431}"/>
              </a:ext>
            </a:extLst>
          </p:cNvPr>
          <p:cNvSpPr>
            <a:spLocks noGrp="1"/>
          </p:cNvSpPr>
          <p:nvPr>
            <p:ph type="body" sz="quarter" idx="16" hasCustomPrompt="1"/>
          </p:nvPr>
        </p:nvSpPr>
        <p:spPr>
          <a:xfrm>
            <a:off x="7010400" y="2405658"/>
            <a:ext cx="4340750" cy="914402"/>
          </a:xfrm>
          <a:prstGeom prst="rect">
            <a:avLst/>
          </a:prstGeom>
        </p:spPr>
        <p:txBody>
          <a:bodyPr anchor="ctr"/>
          <a:lstStyle>
            <a:lvl1pPr marL="0" indent="0">
              <a:buNone/>
              <a:defRPr sz="1400"/>
            </a:lvl1pPr>
          </a:lstStyle>
          <a:p>
            <a:pPr lvl="0"/>
            <a:r>
              <a:rPr lang="it-IT" dirty="0"/>
              <a:t>Fare clic per inserire il testo</a:t>
            </a:r>
          </a:p>
        </p:txBody>
      </p:sp>
      <p:pic>
        <p:nvPicPr>
          <p:cNvPr id="23" name="Elemento grafico 22" descr="Modifiche e adattamento con riempimento a tinta unita">
            <a:extLst>
              <a:ext uri="{FF2B5EF4-FFF2-40B4-BE49-F238E27FC236}">
                <a16:creationId xmlns:a16="http://schemas.microsoft.com/office/drawing/2014/main" id="{DD44B0A2-1401-6D18-2215-4EE6CE658F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2405659"/>
            <a:ext cx="914400" cy="914400"/>
          </a:xfrm>
          <a:prstGeom prst="rect">
            <a:avLst/>
          </a:prstGeom>
        </p:spPr>
      </p:pic>
    </p:spTree>
    <p:extLst>
      <p:ext uri="{BB962C8B-B14F-4D97-AF65-F5344CB8AC3E}">
        <p14:creationId xmlns:p14="http://schemas.microsoft.com/office/powerpoint/2010/main" val="313531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588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600672" y="5419431"/>
            <a:ext cx="10985501" cy="253477"/>
          </a:xfrm>
          <a:prstGeom prst="rect">
            <a:avLst/>
          </a:prstGeom>
        </p:spPr>
        <p:txBody>
          <a:bodyPr lIns="45719" tIns="45719" rIns="45719" bIns="45719"/>
          <a:lstStyle>
            <a:lvl1pPr defTabSz="239204">
              <a:defRPr sz="1015"/>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1989906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986439DC-A400-0F93-EC38-2E7E27EAA224}"/>
              </a:ext>
            </a:extLst>
          </p:cNvPr>
          <p:cNvSpPr>
            <a:spLocks noGrp="1"/>
          </p:cNvSpPr>
          <p:nvPr>
            <p:ph type="dt" sz="half" idx="10"/>
          </p:nvPr>
        </p:nvSpPr>
        <p:spPr/>
        <p:txBody>
          <a:bodyPr/>
          <a:lstStyle>
            <a:lvl1pPr>
              <a:defRPr/>
            </a:lvl1pPr>
          </a:lstStyle>
          <a:p>
            <a:pPr>
              <a:defRPr/>
            </a:pPr>
            <a:fld id="{8899B499-9BE5-4729-A87B-1427E2762D40}" type="datetimeFigureOut">
              <a:rPr lang="it-IT"/>
              <a:pPr>
                <a:defRPr/>
              </a:pPr>
              <a:t>28/02/2024</a:t>
            </a:fld>
            <a:endParaRPr lang="it-IT"/>
          </a:p>
        </p:txBody>
      </p:sp>
      <p:sp>
        <p:nvSpPr>
          <p:cNvPr id="6" name="Segnaposto piè di pagina 4">
            <a:extLst>
              <a:ext uri="{FF2B5EF4-FFF2-40B4-BE49-F238E27FC236}">
                <a16:creationId xmlns:a16="http://schemas.microsoft.com/office/drawing/2014/main" id="{7542B005-919B-28C8-566D-490FAE108BDC}"/>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FD51A87-BF58-1B71-4BB0-C2AE4734F130}"/>
              </a:ext>
            </a:extLst>
          </p:cNvPr>
          <p:cNvSpPr>
            <a:spLocks noGrp="1"/>
          </p:cNvSpPr>
          <p:nvPr>
            <p:ph type="sldNum" sz="quarter" idx="12"/>
          </p:nvPr>
        </p:nvSpPr>
        <p:spPr/>
        <p:txBody>
          <a:bodyPr/>
          <a:lstStyle>
            <a:lvl1pPr>
              <a:defRPr/>
            </a:lvl1pPr>
          </a:lstStyle>
          <a:p>
            <a:pPr>
              <a:defRPr/>
            </a:pPr>
            <a:fld id="{927416B0-553F-4667-A651-0E3324F4A1A1}" type="slidenum">
              <a:rPr lang="it-IT" altLang="it-IT"/>
              <a:pPr>
                <a:defRPr/>
              </a:pPr>
              <a:t>‹N›</a:t>
            </a:fld>
            <a:endParaRPr lang="it-IT" altLang="it-IT"/>
          </a:p>
        </p:txBody>
      </p:sp>
    </p:spTree>
    <p:extLst>
      <p:ext uri="{BB962C8B-B14F-4D97-AF65-F5344CB8AC3E}">
        <p14:creationId xmlns:p14="http://schemas.microsoft.com/office/powerpoint/2010/main" val="310617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2921BD2-E69B-CA49-58DE-0057CBB06B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6408" t="2650" r="6349" b="34967"/>
          <a:stretch>
            <a:fillRect/>
          </a:stretch>
        </p:blipFill>
        <p:spPr bwMode="auto">
          <a:xfrm>
            <a:off x="8110538" y="130175"/>
            <a:ext cx="384492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3E94DE9E-63DB-A726-BD52-A2079E01E3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6700" y="5910263"/>
            <a:ext cx="21955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data 6">
            <a:extLst>
              <a:ext uri="{FF2B5EF4-FFF2-40B4-BE49-F238E27FC236}">
                <a16:creationId xmlns:a16="http://schemas.microsoft.com/office/drawing/2014/main" id="{9D77E8CE-C194-E17A-5513-1ECE9EBD9714}"/>
              </a:ext>
            </a:extLst>
          </p:cNvPr>
          <p:cNvSpPr>
            <a:spLocks noGrp="1"/>
          </p:cNvSpPr>
          <p:nvPr>
            <p:ph type="dt" sz="half" idx="10"/>
          </p:nvPr>
        </p:nvSpPr>
        <p:spPr/>
        <p:txBody>
          <a:bodyPr/>
          <a:lstStyle>
            <a:lvl1pPr>
              <a:defRPr/>
            </a:lvl1pPr>
          </a:lstStyle>
          <a:p>
            <a:pPr>
              <a:defRPr/>
            </a:pPr>
            <a:fld id="{0CFCBE20-3663-44D1-944E-B995D8895EBE}" type="datetimeFigureOut">
              <a:rPr lang="it-IT"/>
              <a:pPr>
                <a:defRPr/>
              </a:pPr>
              <a:t>28/02/2024</a:t>
            </a:fld>
            <a:endParaRPr lang="it-IT"/>
          </a:p>
        </p:txBody>
      </p:sp>
      <p:sp>
        <p:nvSpPr>
          <p:cNvPr id="10" name="Segnaposto piè di pagina 7">
            <a:extLst>
              <a:ext uri="{FF2B5EF4-FFF2-40B4-BE49-F238E27FC236}">
                <a16:creationId xmlns:a16="http://schemas.microsoft.com/office/drawing/2014/main" id="{97176784-E530-21D2-C46E-CB3C1BE65608}"/>
              </a:ext>
            </a:extLst>
          </p:cNvPr>
          <p:cNvSpPr>
            <a:spLocks noGrp="1"/>
          </p:cNvSpPr>
          <p:nvPr>
            <p:ph type="ftr" sz="quarter" idx="11"/>
          </p:nvPr>
        </p:nvSpPr>
        <p:spPr/>
        <p:txBody>
          <a:bodyPr/>
          <a:lstStyle>
            <a:lvl1pPr>
              <a:defRPr/>
            </a:lvl1pPr>
          </a:lstStyle>
          <a:p>
            <a:pPr>
              <a:defRPr/>
            </a:pPr>
            <a:endParaRPr lang="it-IT"/>
          </a:p>
        </p:txBody>
      </p:sp>
      <p:sp>
        <p:nvSpPr>
          <p:cNvPr id="11" name="Segnaposto numero diapositiva 8">
            <a:extLst>
              <a:ext uri="{FF2B5EF4-FFF2-40B4-BE49-F238E27FC236}">
                <a16:creationId xmlns:a16="http://schemas.microsoft.com/office/drawing/2014/main" id="{458132FD-FEEF-A14C-04EF-E565E0978113}"/>
              </a:ext>
            </a:extLst>
          </p:cNvPr>
          <p:cNvSpPr>
            <a:spLocks noGrp="1"/>
          </p:cNvSpPr>
          <p:nvPr>
            <p:ph type="sldNum" sz="quarter" idx="12"/>
          </p:nvPr>
        </p:nvSpPr>
        <p:spPr/>
        <p:txBody>
          <a:bodyPr/>
          <a:lstStyle>
            <a:lvl1pPr>
              <a:defRPr smtClean="0"/>
            </a:lvl1pPr>
          </a:lstStyle>
          <a:p>
            <a:pPr>
              <a:defRPr/>
            </a:pPr>
            <a:fld id="{AD00F2C9-DB51-4799-97E5-2975A1E42688}" type="slidenum">
              <a:rPr lang="it-IT" altLang="it-IT"/>
              <a:pPr>
                <a:defRPr/>
              </a:pPr>
              <a:t>‹N›</a:t>
            </a:fld>
            <a:endParaRPr lang="it-IT" altLang="it-IT"/>
          </a:p>
        </p:txBody>
      </p:sp>
    </p:spTree>
    <p:extLst>
      <p:ext uri="{BB962C8B-B14F-4D97-AF65-F5344CB8AC3E}">
        <p14:creationId xmlns:p14="http://schemas.microsoft.com/office/powerpoint/2010/main" val="145969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34F60999-4E51-3139-D4D2-4DEA253E8932}"/>
              </a:ext>
            </a:extLst>
          </p:cNvPr>
          <p:cNvSpPr>
            <a:spLocks noGrp="1"/>
          </p:cNvSpPr>
          <p:nvPr>
            <p:ph type="dt" sz="half" idx="10"/>
          </p:nvPr>
        </p:nvSpPr>
        <p:spPr/>
        <p:txBody>
          <a:bodyPr/>
          <a:lstStyle>
            <a:lvl1pPr>
              <a:defRPr/>
            </a:lvl1pPr>
          </a:lstStyle>
          <a:p>
            <a:pPr>
              <a:defRPr/>
            </a:pPr>
            <a:fld id="{B9BE382D-74F2-41BE-A215-AC5F7663581B}" type="datetimeFigureOut">
              <a:rPr lang="it-IT"/>
              <a:pPr>
                <a:defRPr/>
              </a:pPr>
              <a:t>28/02/2024</a:t>
            </a:fld>
            <a:endParaRPr lang="it-IT"/>
          </a:p>
        </p:txBody>
      </p:sp>
      <p:sp>
        <p:nvSpPr>
          <p:cNvPr id="4" name="Segnaposto piè di pagina 4">
            <a:extLst>
              <a:ext uri="{FF2B5EF4-FFF2-40B4-BE49-F238E27FC236}">
                <a16:creationId xmlns:a16="http://schemas.microsoft.com/office/drawing/2014/main" id="{65464B05-7197-5431-BF16-6FD2B01B13FA}"/>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ECD423ED-BFC2-C519-0716-A0E0DB3A3A73}"/>
              </a:ext>
            </a:extLst>
          </p:cNvPr>
          <p:cNvSpPr>
            <a:spLocks noGrp="1"/>
          </p:cNvSpPr>
          <p:nvPr>
            <p:ph type="sldNum" sz="quarter" idx="12"/>
          </p:nvPr>
        </p:nvSpPr>
        <p:spPr/>
        <p:txBody>
          <a:bodyPr/>
          <a:lstStyle>
            <a:lvl1pPr>
              <a:defRPr/>
            </a:lvl1pPr>
          </a:lstStyle>
          <a:p>
            <a:pPr>
              <a:defRPr/>
            </a:pPr>
            <a:fld id="{F72C73BF-EBE3-4A65-BA54-630820A261DF}" type="slidenum">
              <a:rPr lang="it-IT" altLang="it-IT"/>
              <a:pPr>
                <a:defRPr/>
              </a:pPr>
              <a:t>‹N›</a:t>
            </a:fld>
            <a:endParaRPr lang="it-IT" altLang="it-IT"/>
          </a:p>
        </p:txBody>
      </p:sp>
    </p:spTree>
    <p:extLst>
      <p:ext uri="{BB962C8B-B14F-4D97-AF65-F5344CB8AC3E}">
        <p14:creationId xmlns:p14="http://schemas.microsoft.com/office/powerpoint/2010/main" val="240883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0B0D2AF3-49DA-DE90-F2A4-0270B6CC753F}"/>
              </a:ext>
            </a:extLst>
          </p:cNvPr>
          <p:cNvSpPr>
            <a:spLocks noGrp="1"/>
          </p:cNvSpPr>
          <p:nvPr>
            <p:ph type="dt" sz="half" idx="10"/>
          </p:nvPr>
        </p:nvSpPr>
        <p:spPr/>
        <p:txBody>
          <a:bodyPr/>
          <a:lstStyle>
            <a:lvl1pPr>
              <a:defRPr/>
            </a:lvl1pPr>
          </a:lstStyle>
          <a:p>
            <a:pPr>
              <a:defRPr/>
            </a:pPr>
            <a:fld id="{018775A1-5E8C-4766-A1C3-01DC4EBC8937}" type="datetimeFigureOut">
              <a:rPr lang="it-IT"/>
              <a:pPr>
                <a:defRPr/>
              </a:pPr>
              <a:t>28/02/2024</a:t>
            </a:fld>
            <a:endParaRPr lang="it-IT"/>
          </a:p>
        </p:txBody>
      </p:sp>
      <p:sp>
        <p:nvSpPr>
          <p:cNvPr id="3" name="Segnaposto piè di pagina 4">
            <a:extLst>
              <a:ext uri="{FF2B5EF4-FFF2-40B4-BE49-F238E27FC236}">
                <a16:creationId xmlns:a16="http://schemas.microsoft.com/office/drawing/2014/main" id="{46D81B27-C63D-6C14-2579-838122713B94}"/>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59B13286-BF28-F042-2263-C6313DAF4A77}"/>
              </a:ext>
            </a:extLst>
          </p:cNvPr>
          <p:cNvSpPr>
            <a:spLocks noGrp="1"/>
          </p:cNvSpPr>
          <p:nvPr>
            <p:ph type="sldNum" sz="quarter" idx="12"/>
          </p:nvPr>
        </p:nvSpPr>
        <p:spPr/>
        <p:txBody>
          <a:bodyPr/>
          <a:lstStyle>
            <a:lvl1pPr>
              <a:defRPr/>
            </a:lvl1pPr>
          </a:lstStyle>
          <a:p>
            <a:pPr>
              <a:defRPr/>
            </a:pPr>
            <a:fld id="{F3650348-E956-4BAF-8126-B9E0E38ADC03}" type="slidenum">
              <a:rPr lang="it-IT" altLang="it-IT"/>
              <a:pPr>
                <a:defRPr/>
              </a:pPr>
              <a:t>‹N›</a:t>
            </a:fld>
            <a:endParaRPr lang="it-IT" altLang="it-IT"/>
          </a:p>
        </p:txBody>
      </p:sp>
    </p:spTree>
    <p:extLst>
      <p:ext uri="{BB962C8B-B14F-4D97-AF65-F5344CB8AC3E}">
        <p14:creationId xmlns:p14="http://schemas.microsoft.com/office/powerpoint/2010/main" val="136193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3">
            <a:extLst>
              <a:ext uri="{FF2B5EF4-FFF2-40B4-BE49-F238E27FC236}">
                <a16:creationId xmlns:a16="http://schemas.microsoft.com/office/drawing/2014/main" id="{6CE47A3F-A6FB-E7B8-E085-01EF78617C22}"/>
              </a:ext>
            </a:extLst>
          </p:cNvPr>
          <p:cNvSpPr>
            <a:spLocks noGrp="1"/>
          </p:cNvSpPr>
          <p:nvPr>
            <p:ph type="dt" sz="half" idx="10"/>
          </p:nvPr>
        </p:nvSpPr>
        <p:spPr/>
        <p:txBody>
          <a:bodyPr/>
          <a:lstStyle>
            <a:lvl1pPr>
              <a:defRPr/>
            </a:lvl1pPr>
          </a:lstStyle>
          <a:p>
            <a:pPr>
              <a:defRPr/>
            </a:pPr>
            <a:fld id="{DFA0E2E3-B13B-40CB-8A14-CB0759CB7611}" type="datetimeFigureOut">
              <a:rPr lang="it-IT"/>
              <a:pPr>
                <a:defRPr/>
              </a:pPr>
              <a:t>28/02/2024</a:t>
            </a:fld>
            <a:endParaRPr lang="it-IT"/>
          </a:p>
        </p:txBody>
      </p:sp>
      <p:sp>
        <p:nvSpPr>
          <p:cNvPr id="6" name="Segnaposto piè di pagina 4">
            <a:extLst>
              <a:ext uri="{FF2B5EF4-FFF2-40B4-BE49-F238E27FC236}">
                <a16:creationId xmlns:a16="http://schemas.microsoft.com/office/drawing/2014/main" id="{9296DD22-6C56-655D-6892-9B0B25AAFED4}"/>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D1560D74-2D46-D60C-0151-4FA8070B394C}"/>
              </a:ext>
            </a:extLst>
          </p:cNvPr>
          <p:cNvSpPr>
            <a:spLocks noGrp="1"/>
          </p:cNvSpPr>
          <p:nvPr>
            <p:ph type="sldNum" sz="quarter" idx="12"/>
          </p:nvPr>
        </p:nvSpPr>
        <p:spPr/>
        <p:txBody>
          <a:bodyPr/>
          <a:lstStyle>
            <a:lvl1pPr>
              <a:defRPr/>
            </a:lvl1pPr>
          </a:lstStyle>
          <a:p>
            <a:pPr>
              <a:defRPr/>
            </a:pPr>
            <a:fld id="{D2183BB3-F899-48F3-BEF3-B2A3B8E58176}" type="slidenum">
              <a:rPr lang="it-IT" altLang="it-IT"/>
              <a:pPr>
                <a:defRPr/>
              </a:pPr>
              <a:t>‹N›</a:t>
            </a:fld>
            <a:endParaRPr lang="it-IT" altLang="it-IT"/>
          </a:p>
        </p:txBody>
      </p:sp>
    </p:spTree>
    <p:extLst>
      <p:ext uri="{BB962C8B-B14F-4D97-AF65-F5344CB8AC3E}">
        <p14:creationId xmlns:p14="http://schemas.microsoft.com/office/powerpoint/2010/main" val="211041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3">
            <a:extLst>
              <a:ext uri="{FF2B5EF4-FFF2-40B4-BE49-F238E27FC236}">
                <a16:creationId xmlns:a16="http://schemas.microsoft.com/office/drawing/2014/main" id="{EBE0107F-ADCD-E10A-3F7C-151068504D54}"/>
              </a:ext>
            </a:extLst>
          </p:cNvPr>
          <p:cNvSpPr>
            <a:spLocks noGrp="1"/>
          </p:cNvSpPr>
          <p:nvPr>
            <p:ph type="dt" sz="half" idx="10"/>
          </p:nvPr>
        </p:nvSpPr>
        <p:spPr/>
        <p:txBody>
          <a:bodyPr/>
          <a:lstStyle>
            <a:lvl1pPr>
              <a:defRPr/>
            </a:lvl1pPr>
          </a:lstStyle>
          <a:p>
            <a:pPr>
              <a:defRPr/>
            </a:pPr>
            <a:fld id="{86893204-F94D-4553-B412-8FB2C6D64A71}" type="datetimeFigureOut">
              <a:rPr lang="it-IT"/>
              <a:pPr>
                <a:defRPr/>
              </a:pPr>
              <a:t>28/02/2024</a:t>
            </a:fld>
            <a:endParaRPr lang="it-IT"/>
          </a:p>
        </p:txBody>
      </p:sp>
      <p:sp>
        <p:nvSpPr>
          <p:cNvPr id="6" name="Segnaposto piè di pagina 4">
            <a:extLst>
              <a:ext uri="{FF2B5EF4-FFF2-40B4-BE49-F238E27FC236}">
                <a16:creationId xmlns:a16="http://schemas.microsoft.com/office/drawing/2014/main" id="{5426BFDF-559D-D7AE-E2C4-DEBF30CB2977}"/>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F453AAF2-9A71-7754-75E8-BF1BC6DBC68B}"/>
              </a:ext>
            </a:extLst>
          </p:cNvPr>
          <p:cNvSpPr>
            <a:spLocks noGrp="1"/>
          </p:cNvSpPr>
          <p:nvPr>
            <p:ph type="sldNum" sz="quarter" idx="12"/>
          </p:nvPr>
        </p:nvSpPr>
        <p:spPr/>
        <p:txBody>
          <a:bodyPr/>
          <a:lstStyle>
            <a:lvl1pPr>
              <a:defRPr/>
            </a:lvl1pPr>
          </a:lstStyle>
          <a:p>
            <a:pPr>
              <a:defRPr/>
            </a:pPr>
            <a:fld id="{1BF7101E-4F57-4412-88C0-91084FED5B5D}" type="slidenum">
              <a:rPr lang="it-IT" altLang="it-IT"/>
              <a:pPr>
                <a:defRPr/>
              </a:pPr>
              <a:t>‹N›</a:t>
            </a:fld>
            <a:endParaRPr lang="it-IT" altLang="it-IT"/>
          </a:p>
        </p:txBody>
      </p:sp>
    </p:spTree>
    <p:extLst>
      <p:ext uri="{BB962C8B-B14F-4D97-AF65-F5344CB8AC3E}">
        <p14:creationId xmlns:p14="http://schemas.microsoft.com/office/powerpoint/2010/main" val="79959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4.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1935D9CD-C08A-7627-1E64-F0D91EFE16D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9C65AE36-7C04-FA31-D86E-98C4420F1C0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Modifica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EFEDCFAB-9926-1195-A6EA-83D7E9E99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CC9905D-B732-4350-B512-92AAB167332D}" type="datetimeFigureOut">
              <a:rPr lang="it-IT"/>
              <a:pPr>
                <a:defRPr/>
              </a:pPr>
              <a:t>28/02/2024</a:t>
            </a:fld>
            <a:endParaRPr lang="it-IT"/>
          </a:p>
        </p:txBody>
      </p:sp>
      <p:sp>
        <p:nvSpPr>
          <p:cNvPr id="5" name="Segnaposto piè di pagina 4">
            <a:extLst>
              <a:ext uri="{FF2B5EF4-FFF2-40B4-BE49-F238E27FC236}">
                <a16:creationId xmlns:a16="http://schemas.microsoft.com/office/drawing/2014/main" id="{8C2F0CA9-3D4C-04A7-C631-6F1DCC5C0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79B6646E-AA5F-C370-6886-83E0B42974C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581B931-BD6A-4A83-89A0-A16C8025E03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172" r:id="rId1"/>
    <p:sldLayoutId id="2147484180" r:id="rId2"/>
    <p:sldLayoutId id="2147484181" r:id="rId3"/>
    <p:sldLayoutId id="2147484173" r:id="rId4"/>
    <p:sldLayoutId id="2147484182" r:id="rId5"/>
    <p:sldLayoutId id="2147484174" r:id="rId6"/>
    <p:sldLayoutId id="2147484175" r:id="rId7"/>
    <p:sldLayoutId id="2147484176" r:id="rId8"/>
    <p:sldLayoutId id="2147484177" r:id="rId9"/>
    <p:sldLayoutId id="2147484178" r:id="rId10"/>
    <p:sldLayoutId id="21474841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Logo RER" descr="Immagine">
            <a:extLst>
              <a:ext uri="{FF2B5EF4-FFF2-40B4-BE49-F238E27FC236}">
                <a16:creationId xmlns:a16="http://schemas.microsoft.com/office/drawing/2014/main" id="{94FAAD28-9984-C3DD-F694-81E49D437CA9}"/>
              </a:ext>
            </a:extLst>
          </p:cNvPr>
          <p:cNvPicPr>
            <a:picLocks noChangeAspect="1"/>
          </p:cNvPicPr>
          <p:nvPr userDrawn="1"/>
        </p:nvPicPr>
        <p:blipFill>
          <a:blip r:embed="rId24"/>
          <a:stretch>
            <a:fillRect/>
          </a:stretch>
        </p:blipFill>
        <p:spPr>
          <a:xfrm>
            <a:off x="1" y="0"/>
            <a:ext cx="1962150" cy="788073"/>
          </a:xfrm>
          <a:prstGeom prst="rect">
            <a:avLst/>
          </a:prstGeom>
          <a:ln w="12700">
            <a:miter lim="400000"/>
          </a:ln>
        </p:spPr>
      </p:pic>
      <p:pic>
        <p:nvPicPr>
          <p:cNvPr id="10" name="Payoff" descr="Immagine">
            <a:extLst>
              <a:ext uri="{FF2B5EF4-FFF2-40B4-BE49-F238E27FC236}">
                <a16:creationId xmlns:a16="http://schemas.microsoft.com/office/drawing/2014/main" id="{34643CB2-849E-EF61-4FDD-6AB4F678A54A}"/>
              </a:ext>
            </a:extLst>
          </p:cNvPr>
          <p:cNvPicPr>
            <a:picLocks noChangeAspect="1"/>
          </p:cNvPicPr>
          <p:nvPr userDrawn="1"/>
        </p:nvPicPr>
        <p:blipFill>
          <a:blip r:embed="rId25"/>
          <a:stretch>
            <a:fillRect/>
          </a:stretch>
        </p:blipFill>
        <p:spPr>
          <a:xfrm>
            <a:off x="8682181" y="6362704"/>
            <a:ext cx="3509818" cy="495296"/>
          </a:xfrm>
          <a:prstGeom prst="rect">
            <a:avLst/>
          </a:prstGeom>
          <a:ln w="12700">
            <a:miter lim="400000"/>
          </a:ln>
        </p:spPr>
      </p:pic>
    </p:spTree>
    <p:extLst>
      <p:ext uri="{BB962C8B-B14F-4D97-AF65-F5344CB8AC3E}">
        <p14:creationId xmlns:p14="http://schemas.microsoft.com/office/powerpoint/2010/main" val="113029641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 id="2147484222" r:id="rId15"/>
    <p:sldLayoutId id="2147484223" r:id="rId16"/>
    <p:sldLayoutId id="2147484224" r:id="rId17"/>
    <p:sldLayoutId id="2147484225" r:id="rId18"/>
    <p:sldLayoutId id="2147484226" r:id="rId19"/>
    <p:sldLayoutId id="2147484227" r:id="rId20"/>
    <p:sldLayoutId id="2147484228" r:id="rId21"/>
    <p:sldLayoutId id="214748422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hyperlink" Target="mailto:stefano.valentini@art-er.it" TargetMode="External"/><Relationship Id="rId3" Type="http://schemas.openxmlformats.org/officeDocument/2006/relationships/image" Target="../media/image24.png"/><Relationship Id="rId7" Type="http://schemas.openxmlformats.org/officeDocument/2006/relationships/hyperlink" Target="mailto:angelica.laterza@regione.emilia-romagna.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elisabetta.maini@regione.emilia-romagna.it" TargetMode="External"/><Relationship Id="rId5" Type="http://schemas.openxmlformats.org/officeDocument/2006/relationships/hyperlink" Target="mailto:infoporfesr@regione.emilia-romagna.it" TargetMode="Externa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b2match.com/e/sustainable-blue-economy-partnership"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fesr.regione.emilia-romagna.i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bluepartnership.eu/funding-opportunity/sustainable-blue-economy-partnerships-second-joint-transnational-ca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s://bluepartnership.eu/funding-opportunity/sustainable-blue-economy-partnerships-second-joint-trasnational-call"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hyperlink" Target="mailto:ricercainnovazione@postacert.regione.emilia-romagna.it" TargetMode="Externa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Immagine 14" descr="Immagine che contiene persona, vestiti, jeans, uomo&#10;&#10;Descrizione generata automaticamente">
            <a:extLst>
              <a:ext uri="{FF2B5EF4-FFF2-40B4-BE49-F238E27FC236}">
                <a16:creationId xmlns:a16="http://schemas.microsoft.com/office/drawing/2014/main" id="{B96D67E7-8455-8F4C-C16B-5BF86C0D753C}"/>
              </a:ext>
            </a:extLst>
          </p:cNvPr>
          <p:cNvPicPr>
            <a:picLocks noChangeAspect="1"/>
          </p:cNvPicPr>
          <p:nvPr/>
        </p:nvPicPr>
        <p:blipFill>
          <a:blip r:embed="rId3"/>
          <a:stretch>
            <a:fillRect/>
          </a:stretch>
        </p:blipFill>
        <p:spPr>
          <a:xfrm>
            <a:off x="-99789" y="-1306830"/>
            <a:ext cx="12274550" cy="8164830"/>
          </a:xfrm>
          <a:prstGeom prst="rect">
            <a:avLst/>
          </a:prstGeom>
        </p:spPr>
      </p:pic>
      <p:pic>
        <p:nvPicPr>
          <p:cNvPr id="16" name="Immagine 15">
            <a:extLst>
              <a:ext uri="{FF2B5EF4-FFF2-40B4-BE49-F238E27FC236}">
                <a16:creationId xmlns:a16="http://schemas.microsoft.com/office/drawing/2014/main" id="{9C0AE2C9-7DC8-537B-2852-B69DEE07C168}"/>
              </a:ext>
            </a:extLst>
          </p:cNvPr>
          <p:cNvPicPr>
            <a:picLocks noChangeAspect="1"/>
          </p:cNvPicPr>
          <p:nvPr/>
        </p:nvPicPr>
        <p:blipFill rotWithShape="1">
          <a:blip r:embed="rId4"/>
          <a:srcRect l="34153" r="-103" b="462"/>
          <a:stretch/>
        </p:blipFill>
        <p:spPr>
          <a:xfrm>
            <a:off x="-117028" y="1229599"/>
            <a:ext cx="8149435" cy="2733789"/>
          </a:xfrm>
          <a:prstGeom prst="rect">
            <a:avLst/>
          </a:prstGeom>
        </p:spPr>
      </p:pic>
      <p:pic>
        <p:nvPicPr>
          <p:cNvPr id="3" name="Immagine 2">
            <a:extLst>
              <a:ext uri="{FF2B5EF4-FFF2-40B4-BE49-F238E27FC236}">
                <a16:creationId xmlns:a16="http://schemas.microsoft.com/office/drawing/2014/main" id="{BBAFF091-6E35-E70C-F682-E251A66B52CD}"/>
              </a:ext>
            </a:extLst>
          </p:cNvPr>
          <p:cNvPicPr>
            <a:picLocks noChangeAspect="1"/>
          </p:cNvPicPr>
          <p:nvPr/>
        </p:nvPicPr>
        <p:blipFill>
          <a:blip r:embed="rId5"/>
          <a:stretch>
            <a:fillRect/>
          </a:stretch>
        </p:blipFill>
        <p:spPr>
          <a:xfrm>
            <a:off x="0" y="6244055"/>
            <a:ext cx="12192000" cy="648269"/>
          </a:xfrm>
          <a:prstGeom prst="rect">
            <a:avLst/>
          </a:prstGeom>
        </p:spPr>
      </p:pic>
      <p:pic>
        <p:nvPicPr>
          <p:cNvPr id="4" name="Picture 2">
            <a:extLst>
              <a:ext uri="{FF2B5EF4-FFF2-40B4-BE49-F238E27FC236}">
                <a16:creationId xmlns:a16="http://schemas.microsoft.com/office/drawing/2014/main" id="{6EB6B1DF-95D2-3825-E870-F61C038E489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0595" y="6319513"/>
            <a:ext cx="5567596" cy="38973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ABD97BEF-73DC-88EC-9C12-5A80787BFD46}"/>
              </a:ext>
            </a:extLst>
          </p:cNvPr>
          <p:cNvSpPr txBox="1"/>
          <p:nvPr/>
        </p:nvSpPr>
        <p:spPr>
          <a:xfrm>
            <a:off x="6453811" y="6349199"/>
            <a:ext cx="5421086" cy="369332"/>
          </a:xfrm>
          <a:prstGeom prst="rect">
            <a:avLst/>
          </a:prstGeom>
          <a:noFill/>
        </p:spPr>
        <p:txBody>
          <a:bodyPr wrap="square" rtlCol="0">
            <a:spAutoFit/>
          </a:bodyPr>
          <a:lstStyle/>
          <a:p>
            <a:r>
              <a:rPr lang="it-IT" b="1">
                <a:latin typeface="Raleway" panose="020B0003030101060003" pitchFamily="34" charset="0"/>
              </a:rPr>
              <a:t>Emilia Romagna. </a:t>
            </a:r>
            <a:r>
              <a:rPr lang="it-IT" b="1">
                <a:solidFill>
                  <a:schemeClr val="bg1"/>
                </a:solidFill>
                <a:latin typeface="Raleway" panose="020B0003030101060003" pitchFamily="34" charset="0"/>
              </a:rPr>
              <a:t>Il futuro lo facciamo insieme</a:t>
            </a:r>
          </a:p>
        </p:txBody>
      </p:sp>
      <p:sp>
        <p:nvSpPr>
          <p:cNvPr id="2" name="CasellaDiTesto 1">
            <a:extLst>
              <a:ext uri="{FF2B5EF4-FFF2-40B4-BE49-F238E27FC236}">
                <a16:creationId xmlns:a16="http://schemas.microsoft.com/office/drawing/2014/main" id="{F7213431-99C6-0D03-9D9B-358CB29E9B0A}"/>
              </a:ext>
            </a:extLst>
          </p:cNvPr>
          <p:cNvSpPr txBox="1"/>
          <p:nvPr/>
        </p:nvSpPr>
        <p:spPr>
          <a:xfrm>
            <a:off x="0" y="1635918"/>
            <a:ext cx="6977062" cy="1569660"/>
          </a:xfrm>
          <a:prstGeom prst="rect">
            <a:avLst/>
          </a:prstGeom>
          <a:noFill/>
        </p:spPr>
        <p:txBody>
          <a:bodyPr wrap="square" rtlCol="0">
            <a:spAutoFit/>
          </a:bodyPr>
          <a:lstStyle/>
          <a:p>
            <a:r>
              <a:rPr lang="it-IT" sz="3200" b="1" dirty="0"/>
              <a:t>Presentazione </a:t>
            </a:r>
          </a:p>
          <a:p>
            <a:r>
              <a:rPr lang="it-IT" sz="3200" b="1" dirty="0"/>
              <a:t>«Avviso integrativo regionale al bando SBEP»</a:t>
            </a:r>
            <a:endParaRPr lang="it-IT" sz="3200" b="1" kern="1200" dirty="0">
              <a:solidFill>
                <a:schemeClr val="tx1"/>
              </a:solidFill>
              <a:latin typeface="Calibri" panose="020F0502020204030204" pitchFamily="34" charset="0"/>
              <a:ea typeface="+mn-ea"/>
              <a:cs typeface="+mn-cs"/>
            </a:endParaRPr>
          </a:p>
        </p:txBody>
      </p:sp>
    </p:spTree>
    <p:extLst>
      <p:ext uri="{BB962C8B-B14F-4D97-AF65-F5344CB8AC3E}">
        <p14:creationId xmlns:p14="http://schemas.microsoft.com/office/powerpoint/2010/main" val="333234755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893564" y="1390980"/>
            <a:ext cx="10741934"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eaLnBrk="1" fontAlgn="auto" hangingPunct="1">
              <a:spcBef>
                <a:spcPts val="0"/>
              </a:spcBef>
              <a:spcAft>
                <a:spcPts val="0"/>
              </a:spcAft>
              <a:buClr>
                <a:srgbClr val="E64646"/>
              </a:buClr>
            </a:pPr>
            <a:br>
              <a:rPr lang="it-IT" sz="1600" dirty="0"/>
            </a:br>
            <a:endParaRPr lang="en-US" sz="3200" dirty="0"/>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4516943" y="455642"/>
            <a:ext cx="7227382" cy="1387445"/>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endParaRPr>
          </a:p>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Modalità di candidatura</a:t>
            </a:r>
          </a:p>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Alla call regionale</a:t>
            </a:r>
          </a:p>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a</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4"/>
          <a:stretch>
            <a:fillRect/>
          </a:stretch>
        </p:blipFill>
        <p:spPr>
          <a:xfrm>
            <a:off x="9298555" y="6466769"/>
            <a:ext cx="2893445" cy="408315"/>
          </a:xfrm>
          <a:prstGeom prst="rect">
            <a:avLst/>
          </a:prstGeom>
          <a:ln w="12700">
            <a:miter lim="400000"/>
          </a:ln>
        </p:spPr>
      </p:pic>
      <p:sp>
        <p:nvSpPr>
          <p:cNvPr id="3" name="CasellaDiTesto 2">
            <a:extLst>
              <a:ext uri="{FF2B5EF4-FFF2-40B4-BE49-F238E27FC236}">
                <a16:creationId xmlns:a16="http://schemas.microsoft.com/office/drawing/2014/main" id="{53B9C3F9-3471-3723-8BD1-797B4EE9BC50}"/>
              </a:ext>
            </a:extLst>
          </p:cNvPr>
          <p:cNvSpPr txBox="1"/>
          <p:nvPr/>
        </p:nvSpPr>
        <p:spPr>
          <a:xfrm>
            <a:off x="285750" y="2014538"/>
            <a:ext cx="11458575" cy="4832092"/>
          </a:xfrm>
          <a:prstGeom prst="rect">
            <a:avLst/>
          </a:prstGeom>
          <a:noFill/>
        </p:spPr>
        <p:txBody>
          <a:bodyPr wrap="square">
            <a:spAutoFit/>
          </a:bodyPr>
          <a:lstStyle/>
          <a:p>
            <a:endParaRPr lang="it-IT" sz="2000" dirty="0">
              <a:solidFill>
                <a:prstClr val="black"/>
              </a:solidFill>
              <a:latin typeface="Calibri"/>
            </a:endParaRPr>
          </a:p>
          <a:p>
            <a:endParaRPr lang="it-IT" sz="2000" dirty="0">
              <a:solidFill>
                <a:prstClr val="black"/>
              </a:solidFill>
              <a:latin typeface="Calibri"/>
            </a:endParaRPr>
          </a:p>
          <a:p>
            <a:r>
              <a:rPr lang="it-IT" sz="2000" b="1" u="sng" dirty="0">
                <a:solidFill>
                  <a:prstClr val="black"/>
                </a:solidFill>
                <a:latin typeface="Calibri"/>
              </a:rPr>
              <a:t>Domanda compilata a mezzo sfinge 2020 </a:t>
            </a:r>
            <a:r>
              <a:rPr lang="it-IT" sz="2000" dirty="0">
                <a:solidFill>
                  <a:prstClr val="black"/>
                </a:solidFill>
                <a:latin typeface="Calibri"/>
              </a:rPr>
              <a:t>allegando:</a:t>
            </a:r>
          </a:p>
          <a:p>
            <a:endParaRPr lang="it-IT" sz="2000" dirty="0">
              <a:solidFill>
                <a:prstClr val="black"/>
              </a:solidFill>
              <a:latin typeface="Calibri"/>
            </a:endParaRPr>
          </a:p>
          <a:p>
            <a:r>
              <a:rPr lang="it-IT" sz="2000" dirty="0">
                <a:solidFill>
                  <a:prstClr val="black"/>
                </a:solidFill>
                <a:latin typeface="Calibri"/>
              </a:rPr>
              <a:t>COPIA PDF della candidatura presentata alla call transnazionale</a:t>
            </a:r>
          </a:p>
          <a:p>
            <a:r>
              <a:rPr lang="it-IT" sz="2000" dirty="0">
                <a:solidFill>
                  <a:prstClr val="black"/>
                </a:solidFill>
                <a:latin typeface="Calibri"/>
              </a:rPr>
              <a:t>Scheda progetto (non è oggetto di valutazione ma verrà utilizzata solo in caso di approvazione del progetto per la pubblicazione obbligatoria sul sito trasparenza)</a:t>
            </a:r>
          </a:p>
          <a:p>
            <a:endParaRPr lang="it-IT" sz="2000" dirty="0">
              <a:solidFill>
                <a:prstClr val="black"/>
              </a:solidFill>
              <a:latin typeface="Calibri"/>
            </a:endParaRPr>
          </a:p>
          <a:p>
            <a:r>
              <a:rPr lang="it-IT" sz="2000" dirty="0">
                <a:solidFill>
                  <a:prstClr val="black"/>
                </a:solidFill>
                <a:latin typeface="Calibri"/>
              </a:rPr>
              <a:t>Carta dei principi di responsabilità sociale (per i soggetti di natura privata)</a:t>
            </a:r>
          </a:p>
          <a:p>
            <a:endParaRPr lang="it-IT" sz="2000" dirty="0">
              <a:solidFill>
                <a:prstClr val="black"/>
              </a:solidFill>
              <a:latin typeface="Calibri"/>
            </a:endParaRPr>
          </a:p>
          <a:p>
            <a:r>
              <a:rPr lang="it-IT" sz="2000" dirty="0">
                <a:solidFill>
                  <a:prstClr val="black"/>
                </a:solidFill>
                <a:latin typeface="Calibri"/>
              </a:rPr>
              <a:t>Procura speciale (laddove non firmi il legale rappresentante)</a:t>
            </a:r>
          </a:p>
          <a:p>
            <a:endParaRPr lang="it-IT" sz="4400" b="1" u="sng" dirty="0"/>
          </a:p>
          <a:p>
            <a:endParaRPr lang="it-IT" sz="4400" b="1" u="sng" dirty="0"/>
          </a:p>
        </p:txBody>
      </p:sp>
    </p:spTree>
    <p:extLst>
      <p:ext uri="{BB962C8B-B14F-4D97-AF65-F5344CB8AC3E}">
        <p14:creationId xmlns:p14="http://schemas.microsoft.com/office/powerpoint/2010/main" val="333105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893564" y="1390980"/>
            <a:ext cx="10741934"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eaLnBrk="1" fontAlgn="auto" hangingPunct="1">
              <a:spcBef>
                <a:spcPts val="0"/>
              </a:spcBef>
              <a:spcAft>
                <a:spcPts val="0"/>
              </a:spcAft>
              <a:buClr>
                <a:srgbClr val="E64646"/>
              </a:buClr>
            </a:pPr>
            <a:br>
              <a:rPr lang="it-IT" sz="1600" dirty="0"/>
            </a:br>
            <a:endParaRPr lang="en-US" sz="3200" dirty="0"/>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4516943" y="455642"/>
            <a:ext cx="7227382" cy="1387445"/>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endParaRPr>
          </a:p>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Modalità di candidatura</a:t>
            </a:r>
          </a:p>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Alla call regionale</a:t>
            </a:r>
          </a:p>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a</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4"/>
          <a:stretch>
            <a:fillRect/>
          </a:stretch>
        </p:blipFill>
        <p:spPr>
          <a:xfrm>
            <a:off x="9298555" y="6466769"/>
            <a:ext cx="2893445" cy="408315"/>
          </a:xfrm>
          <a:prstGeom prst="rect">
            <a:avLst/>
          </a:prstGeom>
          <a:ln w="12700">
            <a:miter lim="400000"/>
          </a:ln>
        </p:spPr>
      </p:pic>
      <p:sp>
        <p:nvSpPr>
          <p:cNvPr id="3" name="CasellaDiTesto 2">
            <a:extLst>
              <a:ext uri="{FF2B5EF4-FFF2-40B4-BE49-F238E27FC236}">
                <a16:creationId xmlns:a16="http://schemas.microsoft.com/office/drawing/2014/main" id="{53B9C3F9-3471-3723-8BD1-797B4EE9BC50}"/>
              </a:ext>
            </a:extLst>
          </p:cNvPr>
          <p:cNvSpPr txBox="1"/>
          <p:nvPr/>
        </p:nvSpPr>
        <p:spPr>
          <a:xfrm>
            <a:off x="571392" y="1900389"/>
            <a:ext cx="10653638" cy="4093428"/>
          </a:xfrm>
          <a:prstGeom prst="rect">
            <a:avLst/>
          </a:prstGeom>
          <a:noFill/>
        </p:spPr>
        <p:txBody>
          <a:bodyPr wrap="square">
            <a:spAutoFit/>
          </a:bodyPr>
          <a:lstStyle/>
          <a:p>
            <a:endParaRPr lang="it-IT" sz="2000" dirty="0">
              <a:solidFill>
                <a:prstClr val="black"/>
              </a:solidFill>
              <a:latin typeface="Calibri"/>
            </a:endParaRPr>
          </a:p>
          <a:p>
            <a:r>
              <a:rPr lang="it-IT" sz="2000" dirty="0">
                <a:solidFill>
                  <a:prstClr val="black"/>
                </a:solidFill>
                <a:latin typeface="Calibri"/>
              </a:rPr>
              <a:t>Per i soggetti che superano la PRIMA FASE faremo un WEBINAR dedicato alla candidatura della SECONDA FASE</a:t>
            </a:r>
          </a:p>
          <a:p>
            <a:endParaRPr lang="it-IT" sz="2000" dirty="0">
              <a:solidFill>
                <a:prstClr val="black"/>
              </a:solidFill>
              <a:latin typeface="Calibri"/>
            </a:endParaRPr>
          </a:p>
          <a:p>
            <a:endParaRPr lang="it-IT" sz="2000" dirty="0">
              <a:solidFill>
                <a:prstClr val="black"/>
              </a:solidFill>
              <a:latin typeface="Calibri"/>
            </a:endParaRPr>
          </a:p>
          <a:p>
            <a:r>
              <a:rPr lang="it-IT" sz="2000" dirty="0">
                <a:solidFill>
                  <a:prstClr val="black"/>
                </a:solidFill>
                <a:latin typeface="Calibri"/>
              </a:rPr>
              <a:t>Per informazioni:</a:t>
            </a:r>
          </a:p>
          <a:p>
            <a:r>
              <a:rPr lang="it-IT" sz="2000" dirty="0">
                <a:solidFill>
                  <a:prstClr val="black"/>
                </a:solidFill>
                <a:latin typeface="Calibri"/>
                <a:hlinkClick r:id="rId5"/>
              </a:rPr>
              <a:t>infoporfesr@regione.emilia-romagna.it</a:t>
            </a:r>
            <a:endParaRPr lang="it-IT" sz="2000" dirty="0">
              <a:solidFill>
                <a:prstClr val="black"/>
              </a:solidFill>
              <a:latin typeface="Calibri"/>
            </a:endParaRPr>
          </a:p>
          <a:p>
            <a:endParaRPr lang="it-IT" sz="2000" dirty="0">
              <a:solidFill>
                <a:prstClr val="black"/>
              </a:solidFill>
              <a:latin typeface="Calibri"/>
            </a:endParaRPr>
          </a:p>
          <a:p>
            <a:r>
              <a:rPr lang="it-IT" sz="2000" dirty="0">
                <a:solidFill>
                  <a:prstClr val="black"/>
                </a:solidFill>
                <a:latin typeface="Calibri"/>
              </a:rPr>
              <a:t>Elisabetta Maini:  </a:t>
            </a:r>
            <a:r>
              <a:rPr lang="it-IT" sz="2000" dirty="0">
                <a:solidFill>
                  <a:prstClr val="black"/>
                </a:solidFill>
                <a:latin typeface="Calibri"/>
                <a:hlinkClick r:id="rId6"/>
              </a:rPr>
              <a:t>elisabetta.maini@regione.emilia-romagna.it</a:t>
            </a:r>
            <a:r>
              <a:rPr lang="it-IT" sz="2000" dirty="0">
                <a:solidFill>
                  <a:prstClr val="black"/>
                </a:solidFill>
                <a:latin typeface="Calibri"/>
              </a:rPr>
              <a:t> </a:t>
            </a:r>
          </a:p>
          <a:p>
            <a:r>
              <a:rPr lang="it-IT" sz="2000" dirty="0">
                <a:solidFill>
                  <a:prstClr val="black"/>
                </a:solidFill>
                <a:latin typeface="Calibri"/>
              </a:rPr>
              <a:t>Angelica Laterza: </a:t>
            </a:r>
            <a:r>
              <a:rPr lang="it-IT" sz="2000" dirty="0">
                <a:solidFill>
                  <a:prstClr val="black"/>
                </a:solidFill>
                <a:latin typeface="Calibri"/>
                <a:hlinkClick r:id="rId7"/>
              </a:rPr>
              <a:t>angelica.laterza@regione.emilia-romagna.it</a:t>
            </a:r>
            <a:r>
              <a:rPr lang="it-IT" sz="2000" dirty="0">
                <a:solidFill>
                  <a:prstClr val="black"/>
                </a:solidFill>
                <a:latin typeface="Calibri"/>
              </a:rPr>
              <a:t> </a:t>
            </a:r>
          </a:p>
          <a:p>
            <a:endParaRPr lang="it-IT" sz="2000" dirty="0">
              <a:solidFill>
                <a:prstClr val="black"/>
              </a:solidFill>
              <a:latin typeface="Calibri"/>
            </a:endParaRPr>
          </a:p>
          <a:p>
            <a:r>
              <a:rPr lang="it-IT" sz="2000" dirty="0">
                <a:solidFill>
                  <a:prstClr val="black"/>
                </a:solidFill>
                <a:latin typeface="Calibri"/>
              </a:rPr>
              <a:t>Stefano Valentini: </a:t>
            </a:r>
            <a:r>
              <a:rPr lang="it-IT" sz="2000" dirty="0">
                <a:solidFill>
                  <a:prstClr val="black"/>
                </a:solidFill>
                <a:latin typeface="Calibri"/>
                <a:hlinkClick r:id="rId8"/>
              </a:rPr>
              <a:t>stefano.valentini@art-er.it</a:t>
            </a:r>
            <a:r>
              <a:rPr lang="it-IT" sz="2000" dirty="0">
                <a:solidFill>
                  <a:prstClr val="black"/>
                </a:solidFill>
                <a:latin typeface="Calibri"/>
              </a:rPr>
              <a:t> </a:t>
            </a:r>
          </a:p>
          <a:p>
            <a:endParaRPr lang="it-IT" sz="2000" dirty="0">
              <a:solidFill>
                <a:prstClr val="black"/>
              </a:solidFill>
              <a:latin typeface="Calibri"/>
            </a:endParaRPr>
          </a:p>
        </p:txBody>
      </p:sp>
    </p:spTree>
    <p:extLst>
      <p:ext uri="{BB962C8B-B14F-4D97-AF65-F5344CB8AC3E}">
        <p14:creationId xmlns:p14="http://schemas.microsoft.com/office/powerpoint/2010/main" val="23874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893564" y="1390980"/>
            <a:ext cx="10741934"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eaLnBrk="1" fontAlgn="auto" hangingPunct="1">
              <a:spcBef>
                <a:spcPts val="0"/>
              </a:spcBef>
              <a:spcAft>
                <a:spcPts val="0"/>
              </a:spcAft>
              <a:buClr>
                <a:srgbClr val="E64646"/>
              </a:buClr>
            </a:pPr>
            <a:br>
              <a:rPr lang="it-IT" sz="1600" dirty="0"/>
            </a:br>
            <a:endParaRPr lang="en-US" sz="3200" dirty="0"/>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4516943" y="455642"/>
            <a:ext cx="7227382" cy="1387445"/>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endPar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endParaRPr>
          </a:p>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Brokerage event</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4"/>
          <a:stretch>
            <a:fillRect/>
          </a:stretch>
        </p:blipFill>
        <p:spPr>
          <a:xfrm>
            <a:off x="9298555" y="6466769"/>
            <a:ext cx="2893445" cy="408315"/>
          </a:xfrm>
          <a:prstGeom prst="rect">
            <a:avLst/>
          </a:prstGeom>
          <a:ln w="12700">
            <a:miter lim="400000"/>
          </a:ln>
        </p:spPr>
      </p:pic>
      <p:sp>
        <p:nvSpPr>
          <p:cNvPr id="3" name="CasellaDiTesto 2">
            <a:extLst>
              <a:ext uri="{FF2B5EF4-FFF2-40B4-BE49-F238E27FC236}">
                <a16:creationId xmlns:a16="http://schemas.microsoft.com/office/drawing/2014/main" id="{53B9C3F9-3471-3723-8BD1-797B4EE9BC50}"/>
              </a:ext>
            </a:extLst>
          </p:cNvPr>
          <p:cNvSpPr txBox="1"/>
          <p:nvPr/>
        </p:nvSpPr>
        <p:spPr>
          <a:xfrm>
            <a:off x="285750" y="2014538"/>
            <a:ext cx="11458575" cy="3877985"/>
          </a:xfrm>
          <a:prstGeom prst="rect">
            <a:avLst/>
          </a:prstGeom>
          <a:noFill/>
        </p:spPr>
        <p:txBody>
          <a:bodyPr wrap="square">
            <a:spAutoFit/>
          </a:bodyPr>
          <a:lstStyle/>
          <a:p>
            <a:endParaRPr lang="it-IT" sz="2000" dirty="0">
              <a:solidFill>
                <a:prstClr val="black"/>
              </a:solidFill>
              <a:latin typeface="Calibri"/>
            </a:endParaRPr>
          </a:p>
          <a:p>
            <a:r>
              <a:rPr lang="it-IT" sz="2000" dirty="0">
                <a:solidFill>
                  <a:prstClr val="black"/>
                </a:solidFill>
                <a:latin typeface="Calibri"/>
              </a:rPr>
              <a:t>Dal 26/02/2024 </a:t>
            </a:r>
            <a:r>
              <a:rPr lang="it-IT" sz="2000">
                <a:solidFill>
                  <a:prstClr val="black"/>
                </a:solidFill>
                <a:latin typeface="Calibri"/>
              </a:rPr>
              <a:t>al 08/03/2024 </a:t>
            </a:r>
            <a:r>
              <a:rPr lang="it-IT" sz="2000" dirty="0">
                <a:solidFill>
                  <a:prstClr val="black"/>
                </a:solidFill>
                <a:latin typeface="Calibri"/>
              </a:rPr>
              <a:t>è possibile registrarsi tramite il link riportato sotto per incontrare potenziali partner per proposte progettuali</a:t>
            </a:r>
          </a:p>
          <a:p>
            <a:endParaRPr lang="it-IT" sz="2000" dirty="0">
              <a:solidFill>
                <a:prstClr val="black"/>
              </a:solidFill>
              <a:latin typeface="Calibri"/>
            </a:endParaRPr>
          </a:p>
          <a:p>
            <a:r>
              <a:rPr lang="it-IT" sz="1800" u="sng" dirty="0">
                <a:solidFill>
                  <a:srgbClr val="0563C1"/>
                </a:solidFill>
                <a:effectLst/>
                <a:latin typeface="Calibri" panose="020F0502020204030204" pitchFamily="34" charset="0"/>
                <a:ea typeface="Calibri" panose="020F0502020204030204" pitchFamily="34" charset="0"/>
                <a:hlinkClick r:id="rId5"/>
              </a:rPr>
              <a:t>https://www.b2match.com/e/sustainable-blue-economy-partnership</a:t>
            </a:r>
            <a:endParaRPr lang="it-IT" sz="1800" dirty="0">
              <a:effectLst/>
              <a:latin typeface="Calibri" panose="020F0502020204030204" pitchFamily="34" charset="0"/>
              <a:ea typeface="Calibri" panose="020F0502020204030204" pitchFamily="34" charset="0"/>
            </a:endParaRPr>
          </a:p>
          <a:p>
            <a:endParaRPr lang="it-IT" sz="2000" dirty="0">
              <a:solidFill>
                <a:prstClr val="black"/>
              </a:solidFill>
              <a:latin typeface="Calibri"/>
            </a:endParaRPr>
          </a:p>
          <a:p>
            <a:endParaRPr lang="it-IT" sz="2000" dirty="0">
              <a:solidFill>
                <a:prstClr val="black"/>
              </a:solidFill>
              <a:latin typeface="Calibri"/>
            </a:endParaRPr>
          </a:p>
          <a:p>
            <a:endParaRPr lang="it-IT" sz="2000" dirty="0">
              <a:solidFill>
                <a:prstClr val="black"/>
              </a:solidFill>
              <a:latin typeface="Calibri"/>
            </a:endParaRPr>
          </a:p>
          <a:p>
            <a:endParaRPr lang="it-IT" sz="4400" b="1" u="sng" dirty="0"/>
          </a:p>
          <a:p>
            <a:endParaRPr lang="it-IT" sz="4400" b="1" u="sng" dirty="0"/>
          </a:p>
        </p:txBody>
      </p:sp>
    </p:spTree>
    <p:extLst>
      <p:ext uri="{BB962C8B-B14F-4D97-AF65-F5344CB8AC3E}">
        <p14:creationId xmlns:p14="http://schemas.microsoft.com/office/powerpoint/2010/main" val="323564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725033" y="1684684"/>
            <a:ext cx="10741934" cy="39908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l"/>
            <a:r>
              <a:rPr lang="it-IT" sz="1600" dirty="0"/>
              <a:t>L’avviso integrativo regionale è stato approvato con DGR 282/2024</a:t>
            </a:r>
          </a:p>
          <a:p>
            <a:pPr algn="l"/>
            <a:endParaRPr lang="it-IT"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spcAft>
                <a:spcPts val="600"/>
              </a:spcAft>
            </a:pPr>
            <a:r>
              <a:rPr lang="it-IT" sz="1600" dirty="0">
                <a:hlinkClick r:id="rId3"/>
              </a:rPr>
              <a:t>Homepage — Programma regionale — Fondo europeo di sviluppo regionale - Fesr (regione.emilia-romagna.it)</a:t>
            </a:r>
            <a:endParaRPr lang="it-IT" sz="1600" dirty="0"/>
          </a:p>
          <a:p>
            <a:pPr algn="l"/>
            <a:r>
              <a:rPr lang="it-IT" sz="1600" dirty="0">
                <a:latin typeface="+mn-lt"/>
                <a:hlinkClick r:id="rId3"/>
              </a:rPr>
              <a:t>https://fesr.regione.emilia-romagna.it</a:t>
            </a:r>
            <a:endParaRPr lang="it-IT" sz="1600" dirty="0">
              <a:latin typeface="+mn-lt"/>
            </a:endParaRPr>
          </a:p>
          <a:p>
            <a:pPr algn="l"/>
            <a:endParaRPr lang="it-IT" dirty="0">
              <a:latin typeface="ArialMT"/>
            </a:endParaRPr>
          </a:p>
          <a:p>
            <a:pPr algn="l"/>
            <a:endParaRPr lang="it-IT" dirty="0">
              <a:latin typeface="ArialMT"/>
            </a:endParaRPr>
          </a:p>
          <a:p>
            <a:pPr algn="l"/>
            <a:r>
              <a:rPr lang="it-IT" sz="1600" dirty="0">
                <a:latin typeface="+mn-lt"/>
              </a:rPr>
              <a:t>BANDO (Pubblicato)</a:t>
            </a:r>
          </a:p>
          <a:p>
            <a:pPr algn="l"/>
            <a:r>
              <a:rPr lang="it-IT" sz="1600" dirty="0">
                <a:latin typeface="+mn-lt"/>
              </a:rPr>
              <a:t>MODULISTICA (a breve verrà pubblicato)</a:t>
            </a:r>
          </a:p>
          <a:p>
            <a:pPr algn="l"/>
            <a:endParaRPr lang="it-IT" sz="1600" dirty="0">
              <a:latin typeface="+mn-lt"/>
            </a:endParaRPr>
          </a:p>
          <a:p>
            <a:pPr algn="l"/>
            <a:endParaRPr lang="it-IT" sz="1600" dirty="0">
              <a:latin typeface="+mn-lt"/>
            </a:endParaRPr>
          </a:p>
          <a:p>
            <a:pPr algn="l">
              <a:spcAft>
                <a:spcPts val="600"/>
              </a:spcAft>
            </a:pPr>
            <a:r>
              <a:rPr lang="it-IT" sz="1600" dirty="0">
                <a:latin typeface="+mn-lt"/>
              </a:rPr>
              <a:t>La call internazionale è scaricabile su questo sito:</a:t>
            </a:r>
          </a:p>
          <a:p>
            <a:pPr algn="l"/>
            <a:r>
              <a:rPr lang="it-IT" sz="1600" dirty="0">
                <a:latin typeface="+mn-lt"/>
                <a:hlinkClick r:id="rId4"/>
              </a:rPr>
              <a:t>https://bluepartnership.eu/funding-opportunity/sustainable-blue-economy-partnerships-second-joint-transnational-call</a:t>
            </a:r>
            <a:endParaRPr lang="it-IT" sz="1600" dirty="0">
              <a:latin typeface="+mn-lt"/>
            </a:endParaRPr>
          </a:p>
          <a:p>
            <a:pPr algn="l"/>
            <a:endParaRPr lang="it-IT" dirty="0">
              <a:latin typeface="ArialMT"/>
            </a:endParaRPr>
          </a:p>
          <a:p>
            <a:pPr algn="l"/>
            <a:endParaRPr lang="it-IT" sz="3200" dirty="0"/>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5526593" y="277190"/>
            <a:ext cx="6142398" cy="1051570"/>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Avviso Integrativo Regionale</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6"/>
          <a:stretch>
            <a:fillRect/>
          </a:stretch>
        </p:blipFill>
        <p:spPr>
          <a:xfrm>
            <a:off x="9298555" y="6466769"/>
            <a:ext cx="2893445" cy="408315"/>
          </a:xfrm>
          <a:prstGeom prst="rect">
            <a:avLst/>
          </a:prstGeom>
          <a:ln w="12700">
            <a:miter lim="400000"/>
          </a:ln>
        </p:spPr>
      </p:pic>
    </p:spTree>
    <p:extLst>
      <p:ext uri="{BB962C8B-B14F-4D97-AF65-F5344CB8AC3E}">
        <p14:creationId xmlns:p14="http://schemas.microsoft.com/office/powerpoint/2010/main" val="219333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393657" y="1733426"/>
            <a:ext cx="10741934" cy="41755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eaLnBrk="1" fontAlgn="auto" hangingPunct="1">
              <a:spcBef>
                <a:spcPts val="0"/>
              </a:spcBef>
              <a:spcAft>
                <a:spcPts val="600"/>
              </a:spcAft>
              <a:buClr>
                <a:srgbClr val="E64646"/>
              </a:buClr>
            </a:pPr>
            <a:br>
              <a:rPr lang="it-IT" sz="1600" dirty="0"/>
            </a:br>
            <a:r>
              <a:rPr lang="it-IT" sz="3200" dirty="0"/>
              <a:t>Progettare, indirizzare, e sostenere una transizione giusta e inclusiva verso un’economia blu, rigenerativa, resiliente e </a:t>
            </a:r>
            <a:r>
              <a:rPr lang="it-IT" sz="3200" dirty="0" err="1"/>
              <a:t>sostenenibile</a:t>
            </a:r>
            <a:r>
              <a:rPr lang="it-IT" sz="3200" dirty="0"/>
              <a:t>, sostenendo progetti </a:t>
            </a:r>
            <a:r>
              <a:rPr lang="it-IT" sz="3200" dirty="0" err="1"/>
              <a:t>transanzionali</a:t>
            </a:r>
            <a:r>
              <a:rPr lang="it-IT" sz="3200" dirty="0"/>
              <a:t> di ricerca e innovazione che affrontano una di queste aree:</a:t>
            </a:r>
          </a:p>
          <a:p>
            <a:pPr marL="228600" indent="-228600" algn="just" eaLnBrk="1" fontAlgn="auto" hangingPunct="1">
              <a:spcBef>
                <a:spcPts val="0"/>
              </a:spcBef>
              <a:spcAft>
                <a:spcPts val="600"/>
              </a:spcAft>
              <a:buClr>
                <a:srgbClr val="E64646"/>
              </a:buClr>
              <a:buFont typeface="Wingdings" panose="05000000000000000000" pitchFamily="2" charset="2"/>
              <a:buChar char="à"/>
            </a:pPr>
            <a:r>
              <a:rPr lang="it-IT" sz="2600" dirty="0"/>
              <a:t>Digital twins of the Oceans (DTO) a scala di sottobacini regionali</a:t>
            </a:r>
          </a:p>
          <a:p>
            <a:pPr marL="228600" indent="-228600" algn="just" eaLnBrk="1" fontAlgn="auto" hangingPunct="1">
              <a:spcBef>
                <a:spcPts val="0"/>
              </a:spcBef>
              <a:spcAft>
                <a:spcPts val="600"/>
              </a:spcAft>
              <a:buClr>
                <a:srgbClr val="E64646"/>
              </a:buClr>
              <a:buFont typeface="Wingdings" panose="05000000000000000000" pitchFamily="2" charset="2"/>
              <a:buChar char="à"/>
            </a:pPr>
            <a:r>
              <a:rPr lang="it-IT" sz="2600" dirty="0"/>
              <a:t>Settori dell’economia blu, sviluppo di infrastrutture marine multiuso</a:t>
            </a:r>
          </a:p>
          <a:p>
            <a:pPr marL="228600" indent="-228600" algn="just" eaLnBrk="1" fontAlgn="auto" hangingPunct="1">
              <a:spcBef>
                <a:spcPts val="0"/>
              </a:spcBef>
              <a:spcAft>
                <a:spcPts val="600"/>
              </a:spcAft>
              <a:buClr>
                <a:srgbClr val="E64646"/>
              </a:buClr>
              <a:buFont typeface="Wingdings" panose="05000000000000000000" pitchFamily="2" charset="2"/>
              <a:buChar char="à"/>
            </a:pPr>
            <a:r>
              <a:rPr lang="it-IT" sz="2600" dirty="0"/>
              <a:t>Pianificazione e gestione degli usi del mare a livello regionale</a:t>
            </a:r>
          </a:p>
          <a:p>
            <a:pPr marL="228600" indent="-228600" algn="just" eaLnBrk="1" fontAlgn="auto" hangingPunct="1">
              <a:spcBef>
                <a:spcPts val="0"/>
              </a:spcBef>
              <a:spcAft>
                <a:spcPts val="600"/>
              </a:spcAft>
              <a:buClr>
                <a:srgbClr val="E64646"/>
              </a:buClr>
              <a:buFont typeface="Wingdings" panose="05000000000000000000" pitchFamily="2" charset="2"/>
              <a:buChar char="à"/>
            </a:pPr>
            <a:r>
              <a:rPr lang="it-IT" sz="2600" dirty="0" err="1"/>
              <a:t>Biorisorse</a:t>
            </a:r>
            <a:r>
              <a:rPr lang="it-IT" sz="2600" dirty="0"/>
              <a:t> Blu</a:t>
            </a:r>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4993193" y="401015"/>
            <a:ext cx="6142398" cy="1051570"/>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Obiettivo del bando</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4"/>
          <a:stretch>
            <a:fillRect/>
          </a:stretch>
        </p:blipFill>
        <p:spPr>
          <a:xfrm>
            <a:off x="9298555" y="6466769"/>
            <a:ext cx="2893445" cy="408315"/>
          </a:xfrm>
          <a:prstGeom prst="rect">
            <a:avLst/>
          </a:prstGeom>
          <a:ln w="12700">
            <a:miter lim="400000"/>
          </a:ln>
        </p:spPr>
      </p:pic>
    </p:spTree>
    <p:extLst>
      <p:ext uri="{BB962C8B-B14F-4D97-AF65-F5344CB8AC3E}">
        <p14:creationId xmlns:p14="http://schemas.microsoft.com/office/powerpoint/2010/main" val="302496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526141" y="1860380"/>
            <a:ext cx="10741934" cy="3621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eaLnBrk="1" fontAlgn="auto" hangingPunct="1">
              <a:spcBef>
                <a:spcPts val="0"/>
              </a:spcBef>
              <a:spcAft>
                <a:spcPts val="0"/>
              </a:spcAft>
              <a:buClr>
                <a:srgbClr val="E64646"/>
              </a:buClr>
            </a:pPr>
            <a:br>
              <a:rPr lang="it-IT" sz="1600" dirty="0"/>
            </a:br>
            <a:r>
              <a:rPr lang="it-IT" sz="3200" dirty="0"/>
              <a:t>Questo bando contribuisce all’implementazione della Strategia di specializzazione intelligente 21-27 con particolare riferimento all’ambito tematico della Blue </a:t>
            </a:r>
            <a:r>
              <a:rPr lang="it-IT" sz="3200" dirty="0" err="1"/>
              <a:t>Growth</a:t>
            </a:r>
            <a:r>
              <a:rPr lang="it-IT" sz="3200" dirty="0"/>
              <a:t>.</a:t>
            </a:r>
          </a:p>
          <a:p>
            <a:pPr algn="just" eaLnBrk="1" fontAlgn="auto" hangingPunct="1">
              <a:spcBef>
                <a:spcPts val="0"/>
              </a:spcBef>
              <a:spcAft>
                <a:spcPts val="0"/>
              </a:spcAft>
              <a:buClr>
                <a:srgbClr val="E64646"/>
              </a:buClr>
            </a:pPr>
            <a:r>
              <a:rPr lang="it-IT" sz="3200" dirty="0"/>
              <a:t>Nel bando è presente una matrice di correlazione tra le aree del bando e la declinazione della Blue </a:t>
            </a:r>
            <a:r>
              <a:rPr lang="it-IT" sz="3200" dirty="0" err="1"/>
              <a:t>Growth</a:t>
            </a:r>
            <a:r>
              <a:rPr lang="it-IT" sz="3200" dirty="0"/>
              <a:t> nella S3</a:t>
            </a:r>
          </a:p>
          <a:p>
            <a:pPr algn="just" eaLnBrk="1" fontAlgn="auto" hangingPunct="1">
              <a:spcBef>
                <a:spcPts val="0"/>
              </a:spcBef>
              <a:spcAft>
                <a:spcPts val="0"/>
              </a:spcAft>
              <a:buClr>
                <a:srgbClr val="E64646"/>
              </a:buClr>
            </a:pPr>
            <a:endParaRPr lang="it-IT" sz="2400" b="1" dirty="0"/>
          </a:p>
          <a:p>
            <a:pPr marL="228600" indent="-228600" algn="just" eaLnBrk="1" fontAlgn="auto" hangingPunct="1">
              <a:spcBef>
                <a:spcPts val="0"/>
              </a:spcBef>
              <a:spcAft>
                <a:spcPts val="0"/>
              </a:spcAft>
              <a:buClr>
                <a:srgbClr val="E64646"/>
              </a:buClr>
              <a:buFont typeface="Wingdings" panose="05000000000000000000" pitchFamily="2" charset="2"/>
              <a:buChar char="à"/>
            </a:pPr>
            <a:endParaRPr lang="en-US" sz="3200" dirty="0"/>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5526593" y="277190"/>
            <a:ext cx="6142398" cy="1051570"/>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PR- FESR 21-27</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4"/>
          <a:stretch>
            <a:fillRect/>
          </a:stretch>
        </p:blipFill>
        <p:spPr>
          <a:xfrm>
            <a:off x="9298555" y="6466769"/>
            <a:ext cx="2893445" cy="408315"/>
          </a:xfrm>
          <a:prstGeom prst="rect">
            <a:avLst/>
          </a:prstGeom>
          <a:ln w="12700">
            <a:miter lim="400000"/>
          </a:ln>
        </p:spPr>
      </p:pic>
    </p:spTree>
    <p:extLst>
      <p:ext uri="{BB962C8B-B14F-4D97-AF65-F5344CB8AC3E}">
        <p14:creationId xmlns:p14="http://schemas.microsoft.com/office/powerpoint/2010/main" val="372623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526141" y="1860380"/>
            <a:ext cx="10741934"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eaLnBrk="1" fontAlgn="auto" hangingPunct="1">
              <a:spcBef>
                <a:spcPts val="0"/>
              </a:spcBef>
              <a:spcAft>
                <a:spcPts val="0"/>
              </a:spcAft>
              <a:buClr>
                <a:srgbClr val="E64646"/>
              </a:buClr>
            </a:pPr>
            <a:br>
              <a:rPr lang="it-IT" sz="1600" dirty="0"/>
            </a:br>
            <a:endParaRPr lang="en-US" sz="3200" dirty="0"/>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5359905" y="534590"/>
            <a:ext cx="6142398" cy="1051570"/>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BENEFICIARI</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4"/>
          <a:stretch>
            <a:fillRect/>
          </a:stretch>
        </p:blipFill>
        <p:spPr>
          <a:xfrm>
            <a:off x="9298555" y="6466769"/>
            <a:ext cx="2893445" cy="408315"/>
          </a:xfrm>
          <a:prstGeom prst="rect">
            <a:avLst/>
          </a:prstGeom>
          <a:ln w="12700">
            <a:miter lim="400000"/>
          </a:ln>
        </p:spPr>
      </p:pic>
      <p:sp>
        <p:nvSpPr>
          <p:cNvPr id="3" name="CasellaDiTesto 2">
            <a:extLst>
              <a:ext uri="{FF2B5EF4-FFF2-40B4-BE49-F238E27FC236}">
                <a16:creationId xmlns:a16="http://schemas.microsoft.com/office/drawing/2014/main" id="{7FC0C79A-8C9C-F032-BC0A-0161F35E7697}"/>
              </a:ext>
            </a:extLst>
          </p:cNvPr>
          <p:cNvSpPr txBox="1"/>
          <p:nvPr/>
        </p:nvSpPr>
        <p:spPr>
          <a:xfrm>
            <a:off x="285750" y="2014538"/>
            <a:ext cx="11458575" cy="4124206"/>
          </a:xfrm>
          <a:prstGeom prst="rect">
            <a:avLst/>
          </a:prstGeom>
          <a:noFill/>
        </p:spPr>
        <p:txBody>
          <a:bodyPr wrap="square">
            <a:spAutoFit/>
          </a:bodyPr>
          <a:lstStyle/>
          <a:p>
            <a:pPr marL="571500" indent="-571500" algn="just" defTabSz="1088502" eaLnBrk="1" fontAlgn="auto" hangingPunct="1">
              <a:spcBef>
                <a:spcPts val="0"/>
              </a:spcBef>
              <a:spcAft>
                <a:spcPts val="0"/>
              </a:spcAft>
              <a:buClr>
                <a:srgbClr val="FF0000"/>
              </a:buClr>
              <a:buFont typeface="Arial" panose="020B0604020202020204" pitchFamily="34" charset="0"/>
              <a:buChar char="•"/>
              <a:defRPr/>
            </a:pPr>
            <a:endParaRPr lang="it-IT" sz="2000" dirty="0">
              <a:solidFill>
                <a:prstClr val="black"/>
              </a:solidFill>
              <a:latin typeface="Calibri"/>
            </a:endParaRPr>
          </a:p>
          <a:p>
            <a:pPr marL="342900" indent="-342900" algn="just" defTabSz="1088502" eaLnBrk="1" fontAlgn="auto" hangingPunct="1">
              <a:spcBef>
                <a:spcPts val="0"/>
              </a:spcBef>
              <a:spcAft>
                <a:spcPts val="0"/>
              </a:spcAft>
              <a:buClr>
                <a:srgbClr val="FF0000"/>
              </a:buClr>
              <a:buFont typeface="Arial" panose="020B0604020202020204" pitchFamily="34" charset="0"/>
              <a:buChar char="•"/>
              <a:defRPr/>
            </a:pPr>
            <a:r>
              <a:rPr lang="it-IT" sz="2800" dirty="0">
                <a:solidFill>
                  <a:prstClr val="black"/>
                </a:solidFill>
                <a:latin typeface="Calibri"/>
              </a:rPr>
              <a:t>Laboratori e centri accreditati ai sensi della DGR n.1467/2018  dalla Regione Emilia-Romagna</a:t>
            </a:r>
          </a:p>
          <a:p>
            <a:pPr marL="342900" indent="-342900" algn="just" defTabSz="1088502" eaLnBrk="1" fontAlgn="auto" hangingPunct="1">
              <a:spcBef>
                <a:spcPts val="0"/>
              </a:spcBef>
              <a:spcAft>
                <a:spcPts val="0"/>
              </a:spcAft>
              <a:buClr>
                <a:srgbClr val="FF0000"/>
              </a:buClr>
              <a:buFont typeface="Arial" panose="020B0604020202020204" pitchFamily="34" charset="0"/>
              <a:buChar char="•"/>
              <a:defRPr/>
            </a:pPr>
            <a:endParaRPr lang="it-IT" sz="2800" dirty="0">
              <a:solidFill>
                <a:prstClr val="black"/>
              </a:solidFill>
              <a:latin typeface="Calibri"/>
            </a:endParaRPr>
          </a:p>
          <a:p>
            <a:pPr marL="342900" marR="0" lvl="0" indent="-342900" algn="just" defTabSz="1088502"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it-IT" sz="2800" dirty="0">
                <a:solidFill>
                  <a:prstClr val="black"/>
                </a:solidFill>
                <a:latin typeface="Calibri"/>
              </a:rPr>
              <a:t>PMI con sede legale e/o operativa in Emilia-Romagna</a:t>
            </a:r>
          </a:p>
          <a:p>
            <a:pPr marR="0" lvl="0" algn="just" defTabSz="1088502" rtl="0" eaLnBrk="1" fontAlgn="auto" latinLnBrk="0" hangingPunct="1">
              <a:lnSpc>
                <a:spcPct val="100000"/>
              </a:lnSpc>
              <a:spcBef>
                <a:spcPts val="0"/>
              </a:spcBef>
              <a:spcAft>
                <a:spcPts val="0"/>
              </a:spcAft>
              <a:buClr>
                <a:srgbClr val="FF0000"/>
              </a:buClr>
              <a:buSzTx/>
              <a:tabLst/>
              <a:defRPr/>
            </a:pPr>
            <a:r>
              <a:rPr lang="it-IT" sz="2800" dirty="0">
                <a:solidFill>
                  <a:prstClr val="black"/>
                </a:solidFill>
                <a:latin typeface="Calibri"/>
              </a:rPr>
              <a:t>    (vedi paragrafo 3 del bando per requisiti soggettivi di ammissibilità)</a:t>
            </a:r>
          </a:p>
          <a:p>
            <a:pPr marL="571500" marR="0" lvl="0" indent="-571500" algn="just" defTabSz="1088502"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it-IT" sz="2000" dirty="0">
              <a:solidFill>
                <a:prstClr val="black"/>
              </a:solidFill>
              <a:latin typeface="Calibri"/>
            </a:endParaRPr>
          </a:p>
          <a:p>
            <a:pPr marL="571500" marR="0" lvl="0" indent="-571500" algn="just" defTabSz="1088502"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it-IT" sz="2000" dirty="0">
              <a:solidFill>
                <a:prstClr val="black"/>
              </a:solidFill>
              <a:latin typeface="Calibri"/>
            </a:endParaRPr>
          </a:p>
          <a:p>
            <a:endParaRPr lang="it-IT" sz="4400" b="1" dirty="0"/>
          </a:p>
          <a:p>
            <a:endParaRPr lang="it-IT" b="1" dirty="0"/>
          </a:p>
        </p:txBody>
      </p:sp>
    </p:spTree>
    <p:extLst>
      <p:ext uri="{BB962C8B-B14F-4D97-AF65-F5344CB8AC3E}">
        <p14:creationId xmlns:p14="http://schemas.microsoft.com/office/powerpoint/2010/main" val="199096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526141" y="1860380"/>
            <a:ext cx="10741934"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eaLnBrk="1" fontAlgn="auto" hangingPunct="1">
              <a:spcBef>
                <a:spcPts val="0"/>
              </a:spcBef>
              <a:spcAft>
                <a:spcPts val="0"/>
              </a:spcAft>
              <a:buClr>
                <a:srgbClr val="E64646"/>
              </a:buClr>
            </a:pPr>
            <a:br>
              <a:rPr lang="it-IT" sz="1600" dirty="0"/>
            </a:br>
            <a:endParaRPr lang="en-US" sz="3200" dirty="0"/>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5359905" y="534590"/>
            <a:ext cx="6142398" cy="1051570"/>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71500" indent="-571500" algn="just" defTabSz="1088502" eaLnBrk="1" fontAlgn="auto" hangingPunct="1">
              <a:spcBef>
                <a:spcPts val="0"/>
              </a:spcBef>
              <a:spcAft>
                <a:spcPts val="0"/>
              </a:spcAft>
              <a:buClr>
                <a:srgbClr val="FF0000"/>
              </a:buClr>
              <a:buFont typeface="Arial" panose="020B0604020202020204" pitchFamily="34" charset="0"/>
              <a:buChar char="•"/>
              <a:defRPr/>
            </a:pPr>
            <a:r>
              <a:rPr lang="it-IT" sz="4000" dirty="0"/>
              <a:t>Spese Ammissibili</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4"/>
          <a:stretch>
            <a:fillRect/>
          </a:stretch>
        </p:blipFill>
        <p:spPr>
          <a:xfrm>
            <a:off x="9298555" y="6466769"/>
            <a:ext cx="2893445" cy="408315"/>
          </a:xfrm>
          <a:prstGeom prst="rect">
            <a:avLst/>
          </a:prstGeom>
          <a:ln w="12700">
            <a:miter lim="400000"/>
          </a:ln>
        </p:spPr>
      </p:pic>
      <p:sp>
        <p:nvSpPr>
          <p:cNvPr id="3" name="CasellaDiTesto 2">
            <a:extLst>
              <a:ext uri="{FF2B5EF4-FFF2-40B4-BE49-F238E27FC236}">
                <a16:creationId xmlns:a16="http://schemas.microsoft.com/office/drawing/2014/main" id="{7FC0C79A-8C9C-F032-BC0A-0161F35E7697}"/>
              </a:ext>
            </a:extLst>
          </p:cNvPr>
          <p:cNvSpPr txBox="1"/>
          <p:nvPr/>
        </p:nvSpPr>
        <p:spPr>
          <a:xfrm>
            <a:off x="366712" y="2259065"/>
            <a:ext cx="11458575" cy="3585597"/>
          </a:xfrm>
          <a:prstGeom prst="rect">
            <a:avLst/>
          </a:prstGeom>
          <a:noFill/>
        </p:spPr>
        <p:txBody>
          <a:bodyPr wrap="square">
            <a:spAutoFit/>
          </a:bodyPr>
          <a:lstStyle/>
          <a:p>
            <a:pPr marL="571500" indent="-571500" algn="just" defTabSz="1088502" eaLnBrk="1" fontAlgn="auto" hangingPunct="1">
              <a:spcBef>
                <a:spcPts val="0"/>
              </a:spcBef>
              <a:spcAft>
                <a:spcPts val="600"/>
              </a:spcAft>
              <a:buClr>
                <a:srgbClr val="FF0000"/>
              </a:buClr>
              <a:buFont typeface="Arial" panose="020B0604020202020204" pitchFamily="34" charset="0"/>
              <a:buChar char="•"/>
              <a:defRPr/>
            </a:pPr>
            <a:r>
              <a:rPr lang="it-IT" sz="2000" dirty="0">
                <a:solidFill>
                  <a:prstClr val="black"/>
                </a:solidFill>
                <a:latin typeface="Calibri"/>
              </a:rPr>
              <a:t>Spese di personale  (personale dipendente, sia a tempo indeterminato sia a tempo determinato, costi per assegni e per borse di ricerca, borse di dottorato, contratti di collaborazione, tecnologi, contratti di ricerca, contratti di prestazione di servizio superiore ai 12 mesi)</a:t>
            </a:r>
          </a:p>
          <a:p>
            <a:pPr marL="571500" indent="-571500" algn="just" defTabSz="1088502" eaLnBrk="1" fontAlgn="auto" hangingPunct="1">
              <a:spcBef>
                <a:spcPts val="0"/>
              </a:spcBef>
              <a:spcAft>
                <a:spcPts val="600"/>
              </a:spcAft>
              <a:buClr>
                <a:srgbClr val="FF0000"/>
              </a:buClr>
              <a:buFont typeface="Arial" panose="020B0604020202020204" pitchFamily="34" charset="0"/>
              <a:buChar char="•"/>
              <a:defRPr/>
            </a:pPr>
            <a:r>
              <a:rPr lang="it-IT" sz="2000" dirty="0">
                <a:solidFill>
                  <a:prstClr val="black"/>
                </a:solidFill>
                <a:latin typeface="Calibri"/>
              </a:rPr>
              <a:t>Spese per nuove attrezzature e strumentazioni di ricerca, incluso software </a:t>
            </a:r>
            <a:r>
              <a:rPr lang="it-IT" sz="2000" dirty="0" err="1">
                <a:solidFill>
                  <a:prstClr val="black"/>
                </a:solidFill>
                <a:latin typeface="Calibri"/>
              </a:rPr>
              <a:t>specialisticoa</a:t>
            </a:r>
            <a:endParaRPr lang="it-IT" sz="2000" dirty="0">
              <a:solidFill>
                <a:prstClr val="black"/>
              </a:solidFill>
              <a:latin typeface="Calibri"/>
            </a:endParaRPr>
          </a:p>
          <a:p>
            <a:pPr marL="571500" indent="-571500" algn="just" defTabSz="1088502" eaLnBrk="1" fontAlgn="auto" hangingPunct="1">
              <a:spcBef>
                <a:spcPts val="0"/>
              </a:spcBef>
              <a:spcAft>
                <a:spcPts val="600"/>
              </a:spcAft>
              <a:buClr>
                <a:srgbClr val="FF0000"/>
              </a:buClr>
              <a:buFont typeface="Arial" panose="020B0604020202020204" pitchFamily="34" charset="0"/>
              <a:buChar char="•"/>
              <a:defRPr/>
            </a:pPr>
            <a:r>
              <a:rPr lang="it-IT" sz="2000" dirty="0">
                <a:solidFill>
                  <a:prstClr val="black"/>
                </a:solidFill>
                <a:latin typeface="Calibri"/>
              </a:rPr>
              <a:t>Spese per consulenze</a:t>
            </a:r>
          </a:p>
          <a:p>
            <a:pPr marL="571500" indent="-571500" algn="just" defTabSz="1088502" eaLnBrk="1" fontAlgn="auto" hangingPunct="1">
              <a:spcBef>
                <a:spcPts val="0"/>
              </a:spcBef>
              <a:spcAft>
                <a:spcPts val="600"/>
              </a:spcAft>
              <a:buClr>
                <a:srgbClr val="FF0000"/>
              </a:buClr>
              <a:buFont typeface="Arial" panose="020B0604020202020204" pitchFamily="34" charset="0"/>
              <a:buChar char="•"/>
              <a:defRPr/>
            </a:pPr>
            <a:r>
              <a:rPr lang="it-IT" sz="2000" dirty="0">
                <a:solidFill>
                  <a:prstClr val="black"/>
                </a:solidFill>
                <a:latin typeface="Calibri"/>
              </a:rPr>
              <a:t>Altre spese dirette </a:t>
            </a:r>
          </a:p>
          <a:p>
            <a:pPr marL="571500" indent="-571500" algn="just" defTabSz="1088502" eaLnBrk="1" fontAlgn="auto" hangingPunct="1">
              <a:spcBef>
                <a:spcPts val="0"/>
              </a:spcBef>
              <a:spcAft>
                <a:spcPts val="600"/>
              </a:spcAft>
              <a:buClr>
                <a:srgbClr val="FF0000"/>
              </a:buClr>
              <a:buFont typeface="Arial" panose="020B0604020202020204" pitchFamily="34" charset="0"/>
              <a:buChar char="•"/>
              <a:defRPr/>
            </a:pPr>
            <a:r>
              <a:rPr lang="it-IT" sz="2000" dirty="0">
                <a:solidFill>
                  <a:prstClr val="black"/>
                </a:solidFill>
                <a:latin typeface="Calibri"/>
              </a:rPr>
              <a:t>Spese generali (fino al 7% dei costi diretti ammissibili)</a:t>
            </a:r>
          </a:p>
          <a:p>
            <a:pPr marL="571500" indent="-571500" algn="just" defTabSz="1088502" eaLnBrk="1" fontAlgn="auto" hangingPunct="1">
              <a:spcBef>
                <a:spcPts val="0"/>
              </a:spcBef>
              <a:spcAft>
                <a:spcPts val="0"/>
              </a:spcAft>
              <a:buClr>
                <a:srgbClr val="FF0000"/>
              </a:buClr>
              <a:buFont typeface="Arial" panose="020B0604020202020204" pitchFamily="34" charset="0"/>
              <a:buChar char="•"/>
              <a:defRPr/>
            </a:pPr>
            <a:endParaRPr lang="it-IT" sz="4400" dirty="0"/>
          </a:p>
          <a:p>
            <a:endParaRPr lang="it-IT" b="1" dirty="0"/>
          </a:p>
        </p:txBody>
      </p:sp>
    </p:spTree>
    <p:extLst>
      <p:ext uri="{BB962C8B-B14F-4D97-AF65-F5344CB8AC3E}">
        <p14:creationId xmlns:p14="http://schemas.microsoft.com/office/powerpoint/2010/main" val="1530194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526141" y="1860380"/>
            <a:ext cx="10741934"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eaLnBrk="1" fontAlgn="auto" hangingPunct="1">
              <a:spcBef>
                <a:spcPts val="0"/>
              </a:spcBef>
              <a:spcAft>
                <a:spcPts val="0"/>
              </a:spcAft>
              <a:buClr>
                <a:srgbClr val="E64646"/>
              </a:buClr>
            </a:pPr>
            <a:br>
              <a:rPr lang="it-IT" sz="1600" dirty="0"/>
            </a:br>
            <a:endParaRPr lang="en-US" sz="3200" dirty="0"/>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5359905" y="534590"/>
            <a:ext cx="6142398" cy="1051570"/>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71500" indent="-571500" algn="just" defTabSz="1088502" eaLnBrk="1" fontAlgn="auto" hangingPunct="1">
              <a:spcBef>
                <a:spcPts val="0"/>
              </a:spcBef>
              <a:spcAft>
                <a:spcPts val="0"/>
              </a:spcAft>
              <a:buClr>
                <a:srgbClr val="FF0000"/>
              </a:buClr>
              <a:buFont typeface="Arial" panose="020B0604020202020204" pitchFamily="34" charset="0"/>
              <a:buChar char="•"/>
              <a:defRPr/>
            </a:pPr>
            <a:r>
              <a:rPr lang="it-IT" sz="4000" dirty="0"/>
              <a:t>Contributo</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4"/>
          <a:stretch>
            <a:fillRect/>
          </a:stretch>
        </p:blipFill>
        <p:spPr>
          <a:xfrm>
            <a:off x="9298555" y="6466769"/>
            <a:ext cx="2893445" cy="408315"/>
          </a:xfrm>
          <a:prstGeom prst="rect">
            <a:avLst/>
          </a:prstGeom>
          <a:ln w="12700">
            <a:miter lim="400000"/>
          </a:ln>
        </p:spPr>
      </p:pic>
      <p:sp>
        <p:nvSpPr>
          <p:cNvPr id="3" name="CasellaDiTesto 2">
            <a:extLst>
              <a:ext uri="{FF2B5EF4-FFF2-40B4-BE49-F238E27FC236}">
                <a16:creationId xmlns:a16="http://schemas.microsoft.com/office/drawing/2014/main" id="{7FC0C79A-8C9C-F032-BC0A-0161F35E7697}"/>
              </a:ext>
            </a:extLst>
          </p:cNvPr>
          <p:cNvSpPr txBox="1"/>
          <p:nvPr/>
        </p:nvSpPr>
        <p:spPr>
          <a:xfrm>
            <a:off x="366712" y="2255360"/>
            <a:ext cx="11458575" cy="2523768"/>
          </a:xfrm>
          <a:prstGeom prst="rect">
            <a:avLst/>
          </a:prstGeom>
          <a:noFill/>
        </p:spPr>
        <p:txBody>
          <a:bodyPr wrap="square">
            <a:spAutoFit/>
          </a:bodyPr>
          <a:lstStyle/>
          <a:p>
            <a:pPr marL="571500" indent="-571500" algn="just" defTabSz="1088502" eaLnBrk="1" fontAlgn="auto" hangingPunct="1">
              <a:spcBef>
                <a:spcPts val="0"/>
              </a:spcBef>
              <a:spcAft>
                <a:spcPts val="0"/>
              </a:spcAft>
              <a:buClr>
                <a:srgbClr val="FF0000"/>
              </a:buClr>
              <a:buFont typeface="Arial" panose="020B0604020202020204" pitchFamily="34" charset="0"/>
              <a:buChar char="•"/>
              <a:defRPr/>
            </a:pPr>
            <a:endParaRPr lang="it-IT" sz="2000" dirty="0">
              <a:solidFill>
                <a:prstClr val="black"/>
              </a:solidFill>
              <a:latin typeface="Calibri"/>
            </a:endParaRPr>
          </a:p>
          <a:p>
            <a:pPr algn="just" defTabSz="1088502" eaLnBrk="1" fontAlgn="auto" hangingPunct="1">
              <a:spcBef>
                <a:spcPts val="0"/>
              </a:spcBef>
              <a:spcAft>
                <a:spcPts val="0"/>
              </a:spcAft>
              <a:buClr>
                <a:srgbClr val="FF0000"/>
              </a:buClr>
              <a:defRPr/>
            </a:pPr>
            <a:r>
              <a:rPr lang="it-IT" sz="2000" dirty="0">
                <a:solidFill>
                  <a:prstClr val="black"/>
                </a:solidFill>
                <a:latin typeface="Calibri"/>
              </a:rPr>
              <a:t>Per gli organismi di ricerca e per gli Enti pubblici il contributo erogato sarà massimo il 70%</a:t>
            </a:r>
          </a:p>
          <a:p>
            <a:pPr algn="just" defTabSz="1088502" eaLnBrk="1" fontAlgn="auto" hangingPunct="1">
              <a:spcBef>
                <a:spcPts val="0"/>
              </a:spcBef>
              <a:spcAft>
                <a:spcPts val="0"/>
              </a:spcAft>
              <a:buClr>
                <a:srgbClr val="FF0000"/>
              </a:buClr>
              <a:defRPr/>
            </a:pPr>
            <a:r>
              <a:rPr lang="it-IT" sz="2000" dirty="0">
                <a:solidFill>
                  <a:prstClr val="black"/>
                </a:solidFill>
                <a:latin typeface="Calibri"/>
              </a:rPr>
              <a:t>(non costituiscono aiuto di stato)</a:t>
            </a:r>
          </a:p>
          <a:p>
            <a:pPr algn="just" defTabSz="1088502" eaLnBrk="1" fontAlgn="auto" hangingPunct="1">
              <a:spcBef>
                <a:spcPts val="0"/>
              </a:spcBef>
              <a:spcAft>
                <a:spcPts val="0"/>
              </a:spcAft>
              <a:buClr>
                <a:srgbClr val="FF0000"/>
              </a:buClr>
              <a:defRPr/>
            </a:pPr>
            <a:endParaRPr lang="it-IT" sz="2000" dirty="0">
              <a:solidFill>
                <a:prstClr val="black"/>
              </a:solidFill>
              <a:latin typeface="Calibri"/>
            </a:endParaRPr>
          </a:p>
          <a:p>
            <a:pPr algn="just" defTabSz="1088502" eaLnBrk="1" fontAlgn="auto" hangingPunct="1">
              <a:spcBef>
                <a:spcPts val="0"/>
              </a:spcBef>
              <a:spcAft>
                <a:spcPts val="0"/>
              </a:spcAft>
              <a:buClr>
                <a:srgbClr val="FF0000"/>
              </a:buClr>
              <a:defRPr/>
            </a:pPr>
            <a:r>
              <a:rPr lang="it-IT" sz="2000" dirty="0">
                <a:solidFill>
                  <a:prstClr val="black"/>
                </a:solidFill>
                <a:latin typeface="Calibri"/>
              </a:rPr>
              <a:t>Per le PMI massimo il 70% del contributo (regime de </a:t>
            </a:r>
            <a:r>
              <a:rPr lang="it-IT" sz="2000" dirty="0" err="1">
                <a:solidFill>
                  <a:prstClr val="black"/>
                </a:solidFill>
                <a:latin typeface="Calibri"/>
              </a:rPr>
              <a:t>minimis</a:t>
            </a:r>
            <a:r>
              <a:rPr lang="it-IT" sz="2000" dirty="0">
                <a:solidFill>
                  <a:prstClr val="black"/>
                </a:solidFill>
                <a:latin typeface="Calibri"/>
              </a:rPr>
              <a:t> –regolamento UE 2023/2831 del 13.12.2023)</a:t>
            </a:r>
          </a:p>
          <a:p>
            <a:pPr algn="just" defTabSz="1088502" eaLnBrk="1" fontAlgn="auto" hangingPunct="1">
              <a:spcBef>
                <a:spcPts val="0"/>
              </a:spcBef>
              <a:spcAft>
                <a:spcPts val="0"/>
              </a:spcAft>
              <a:buClr>
                <a:srgbClr val="FF0000"/>
              </a:buClr>
              <a:defRPr/>
            </a:pPr>
            <a:endParaRPr lang="it-IT" sz="2000" dirty="0">
              <a:solidFill>
                <a:prstClr val="black"/>
              </a:solidFill>
              <a:latin typeface="Calibri"/>
            </a:endParaRPr>
          </a:p>
          <a:p>
            <a:pPr algn="just" defTabSz="1088502" eaLnBrk="1" fontAlgn="auto" hangingPunct="1">
              <a:spcBef>
                <a:spcPts val="0"/>
              </a:spcBef>
              <a:spcAft>
                <a:spcPts val="0"/>
              </a:spcAft>
              <a:buClr>
                <a:srgbClr val="FF0000"/>
              </a:buClr>
              <a:defRPr/>
            </a:pPr>
            <a:r>
              <a:rPr lang="it-IT" sz="2000" dirty="0">
                <a:solidFill>
                  <a:prstClr val="black"/>
                </a:solidFill>
                <a:latin typeface="Calibri"/>
              </a:rPr>
              <a:t>Gli aiuti sono cumulabili con le risorse HORIZON EUROPE, che non sono soggette agli aiuti di stato</a:t>
            </a:r>
            <a:endParaRPr lang="it-IT" sz="4400" dirty="0"/>
          </a:p>
          <a:p>
            <a:endParaRPr lang="it-IT" b="1" dirty="0"/>
          </a:p>
        </p:txBody>
      </p:sp>
    </p:spTree>
    <p:extLst>
      <p:ext uri="{BB962C8B-B14F-4D97-AF65-F5344CB8AC3E}">
        <p14:creationId xmlns:p14="http://schemas.microsoft.com/office/powerpoint/2010/main" val="902862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Lorem ipsum dolor sit amet, consectetuer adipiscing elit, sed diam nonummy nibh euismod tincidunt ut laoreet dolore magna aliquam erat volutpat. Ut wisi enim ad minim veniam, quis nostrud exerci tation ullamcorper suscipit lobortis nisl ut aliquip ex ea ">
            <a:extLst>
              <a:ext uri="{FF2B5EF4-FFF2-40B4-BE49-F238E27FC236}">
                <a16:creationId xmlns:a16="http://schemas.microsoft.com/office/drawing/2014/main" id="{F0BB60D0-AC92-DF60-E3D6-39F8DC240A78}"/>
              </a:ext>
            </a:extLst>
          </p:cNvPr>
          <p:cNvSpPr txBox="1"/>
          <p:nvPr/>
        </p:nvSpPr>
        <p:spPr>
          <a:xfrm>
            <a:off x="526141" y="1860380"/>
            <a:ext cx="10741934"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p>
            <a:pPr algn="just" eaLnBrk="1" fontAlgn="auto" hangingPunct="1">
              <a:spcBef>
                <a:spcPts val="0"/>
              </a:spcBef>
              <a:spcAft>
                <a:spcPts val="0"/>
              </a:spcAft>
              <a:buClr>
                <a:srgbClr val="E64646"/>
              </a:buClr>
            </a:pPr>
            <a:br>
              <a:rPr lang="it-IT" sz="1600" dirty="0"/>
            </a:br>
            <a:endParaRPr lang="en-US" sz="3200" dirty="0"/>
          </a:p>
        </p:txBody>
      </p:sp>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5526593" y="277190"/>
            <a:ext cx="6142398" cy="1051570"/>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Modalità di candidatura</a:t>
            </a:r>
          </a:p>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Alla call transnazionale</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5"/>
          <a:stretch>
            <a:fillRect/>
          </a:stretch>
        </p:blipFill>
        <p:spPr>
          <a:xfrm>
            <a:off x="9298555" y="6466769"/>
            <a:ext cx="2893445" cy="408315"/>
          </a:xfrm>
          <a:prstGeom prst="rect">
            <a:avLst/>
          </a:prstGeom>
          <a:ln w="12700">
            <a:miter lim="400000"/>
          </a:ln>
        </p:spPr>
      </p:pic>
      <p:sp>
        <p:nvSpPr>
          <p:cNvPr id="3" name="CasellaDiTesto 2">
            <a:extLst>
              <a:ext uri="{FF2B5EF4-FFF2-40B4-BE49-F238E27FC236}">
                <a16:creationId xmlns:a16="http://schemas.microsoft.com/office/drawing/2014/main" id="{7FC0C79A-8C9C-F032-BC0A-0161F35E7697}"/>
              </a:ext>
            </a:extLst>
          </p:cNvPr>
          <p:cNvSpPr txBox="1"/>
          <p:nvPr/>
        </p:nvSpPr>
        <p:spPr>
          <a:xfrm>
            <a:off x="285750" y="2014538"/>
            <a:ext cx="11458575" cy="3477875"/>
          </a:xfrm>
          <a:prstGeom prst="rect">
            <a:avLst/>
          </a:prstGeom>
          <a:noFill/>
        </p:spPr>
        <p:txBody>
          <a:bodyPr wrap="square">
            <a:spAutoFit/>
          </a:bodyPr>
          <a:lstStyle/>
          <a:p>
            <a:pPr algn="just" defTabSz="1088502" eaLnBrk="1" fontAlgn="auto" hangingPunct="1">
              <a:spcBef>
                <a:spcPts val="0"/>
              </a:spcBef>
              <a:spcAft>
                <a:spcPts val="0"/>
              </a:spcAft>
              <a:buClr>
                <a:srgbClr val="FF0000"/>
              </a:buClr>
              <a:defRPr/>
            </a:pPr>
            <a:r>
              <a:rPr lang="it-IT" sz="2000" dirty="0">
                <a:solidFill>
                  <a:prstClr val="black"/>
                </a:solidFill>
                <a:latin typeface="Calibri"/>
              </a:rPr>
              <a:t>I soggetti proponenti dovranno candidare alla call internazionale con la modulistica prevista dalla call</a:t>
            </a:r>
          </a:p>
          <a:p>
            <a:pPr algn="just" defTabSz="1088502" eaLnBrk="1" fontAlgn="auto" hangingPunct="1">
              <a:spcBef>
                <a:spcPts val="0"/>
              </a:spcBef>
              <a:spcAft>
                <a:spcPts val="0"/>
              </a:spcAft>
              <a:buClr>
                <a:srgbClr val="FF0000"/>
              </a:buClr>
              <a:defRPr/>
            </a:pPr>
            <a:r>
              <a:rPr lang="it-IT" sz="2000" dirty="0">
                <a:solidFill>
                  <a:prstClr val="black"/>
                </a:solidFill>
                <a:latin typeface="Calibri"/>
              </a:rPr>
              <a:t> </a:t>
            </a:r>
          </a:p>
          <a:p>
            <a:pPr marL="742950" indent="-742950" algn="just" defTabSz="1088502" eaLnBrk="1" fontAlgn="auto" hangingPunct="1">
              <a:spcBef>
                <a:spcPts val="0"/>
              </a:spcBef>
              <a:spcAft>
                <a:spcPts val="0"/>
              </a:spcAft>
              <a:buClr>
                <a:srgbClr val="FF0000"/>
              </a:buClr>
              <a:buAutoNum type="arabicPeriod"/>
              <a:defRPr/>
            </a:pPr>
            <a:r>
              <a:rPr lang="it-IT" sz="2000" dirty="0">
                <a:solidFill>
                  <a:prstClr val="black"/>
                </a:solidFill>
                <a:latin typeface="Calibri"/>
              </a:rPr>
              <a:t>Fase : scadenza 10 aprile 2024</a:t>
            </a:r>
          </a:p>
          <a:p>
            <a:pPr marL="742950" indent="-742950" algn="just" defTabSz="1088502" eaLnBrk="1" fontAlgn="auto" hangingPunct="1">
              <a:spcBef>
                <a:spcPts val="0"/>
              </a:spcBef>
              <a:spcAft>
                <a:spcPts val="0"/>
              </a:spcAft>
              <a:buClr>
                <a:srgbClr val="FF0000"/>
              </a:buClr>
              <a:buAutoNum type="arabicPeriod"/>
              <a:defRPr/>
            </a:pPr>
            <a:endParaRPr lang="it-IT" sz="2000" dirty="0">
              <a:solidFill>
                <a:prstClr val="black"/>
              </a:solidFill>
              <a:latin typeface="Calibri"/>
            </a:endParaRPr>
          </a:p>
          <a:p>
            <a:pPr marL="742950" indent="-742950" algn="just" defTabSz="1088502" eaLnBrk="1" fontAlgn="auto" hangingPunct="1">
              <a:spcBef>
                <a:spcPts val="0"/>
              </a:spcBef>
              <a:spcAft>
                <a:spcPts val="0"/>
              </a:spcAft>
              <a:buClr>
                <a:srgbClr val="FF0000"/>
              </a:buClr>
              <a:buAutoNum type="arabicPeriod"/>
              <a:defRPr/>
            </a:pPr>
            <a:r>
              <a:rPr lang="it-IT" sz="2000" dirty="0">
                <a:solidFill>
                  <a:prstClr val="black"/>
                </a:solidFill>
                <a:latin typeface="Calibri"/>
              </a:rPr>
              <a:t>Fase: scadenza 6 novembre 2024</a:t>
            </a:r>
          </a:p>
          <a:p>
            <a:pPr marL="742950" indent="-742950" algn="just" defTabSz="1088502" eaLnBrk="1" fontAlgn="auto" hangingPunct="1">
              <a:spcBef>
                <a:spcPts val="0"/>
              </a:spcBef>
              <a:spcAft>
                <a:spcPts val="0"/>
              </a:spcAft>
              <a:buClr>
                <a:srgbClr val="FF0000"/>
              </a:buClr>
              <a:buAutoNum type="arabicPeriod"/>
              <a:defRPr/>
            </a:pPr>
            <a:endParaRPr lang="it-IT" sz="2000" dirty="0">
              <a:solidFill>
                <a:prstClr val="black"/>
              </a:solidFill>
              <a:latin typeface="Calibri"/>
            </a:endParaRPr>
          </a:p>
          <a:p>
            <a:pPr marL="742950" indent="-742950" algn="just" defTabSz="1088502" eaLnBrk="1" fontAlgn="auto" hangingPunct="1">
              <a:spcBef>
                <a:spcPts val="0"/>
              </a:spcBef>
              <a:spcAft>
                <a:spcPts val="0"/>
              </a:spcAft>
              <a:buClr>
                <a:srgbClr val="FF0000"/>
              </a:buClr>
              <a:buAutoNum type="arabicPeriod"/>
              <a:defRPr/>
            </a:pPr>
            <a:r>
              <a:rPr lang="it-IT" sz="2000" dirty="0">
                <a:solidFill>
                  <a:prstClr val="black"/>
                </a:solidFill>
                <a:latin typeface="Calibri"/>
              </a:rPr>
              <a:t>DOCUMENTAZIONE E MODALITA’ PRESENTI SU QUESTO SITO</a:t>
            </a:r>
          </a:p>
          <a:p>
            <a:pPr marL="742950" indent="-742950" algn="just" defTabSz="1088502" eaLnBrk="1" fontAlgn="auto" hangingPunct="1">
              <a:spcBef>
                <a:spcPts val="0"/>
              </a:spcBef>
              <a:spcAft>
                <a:spcPts val="0"/>
              </a:spcAft>
              <a:buClr>
                <a:srgbClr val="FF0000"/>
              </a:buClr>
              <a:buAutoNum type="arabicPeriod"/>
              <a:defRPr/>
            </a:pPr>
            <a:endParaRPr lang="it-IT" sz="2000" dirty="0">
              <a:solidFill>
                <a:prstClr val="black"/>
              </a:solidFill>
              <a:latin typeface="Calibri"/>
            </a:endParaRPr>
          </a:p>
          <a:p>
            <a:pPr algn="just" defTabSz="1088502" eaLnBrk="1" fontAlgn="auto" hangingPunct="1">
              <a:spcBef>
                <a:spcPts val="0"/>
              </a:spcBef>
              <a:spcAft>
                <a:spcPts val="0"/>
              </a:spcAft>
              <a:buClr>
                <a:srgbClr val="FF0000"/>
              </a:buClr>
              <a:defRPr/>
            </a:pPr>
            <a:r>
              <a:rPr lang="it-IT" sz="2000" dirty="0">
                <a:latin typeface="+mn-lt"/>
                <a:hlinkClick r:id="rId6"/>
              </a:rPr>
              <a:t>https://bluepartnership.eu/funding-opportunity/sustainable-blue-economy-partnerships-second-joint-trasnational-call</a:t>
            </a:r>
            <a:endParaRPr lang="it-IT" sz="2000" dirty="0">
              <a:latin typeface="+mn-lt"/>
            </a:endParaRPr>
          </a:p>
          <a:p>
            <a:pPr marL="742950" indent="-742950" algn="just" defTabSz="1088502" eaLnBrk="1" fontAlgn="auto" hangingPunct="1">
              <a:spcBef>
                <a:spcPts val="0"/>
              </a:spcBef>
              <a:spcAft>
                <a:spcPts val="0"/>
              </a:spcAft>
              <a:buClr>
                <a:srgbClr val="FF0000"/>
              </a:buClr>
              <a:buAutoNum type="arabicPeriod"/>
              <a:defRPr/>
            </a:pPr>
            <a:endParaRPr lang="it-IT" sz="2000" dirty="0">
              <a:solidFill>
                <a:prstClr val="black"/>
              </a:solidFill>
              <a:latin typeface="Calibri"/>
            </a:endParaRPr>
          </a:p>
        </p:txBody>
      </p:sp>
    </p:spTree>
    <p:extLst>
      <p:ext uri="{BB962C8B-B14F-4D97-AF65-F5344CB8AC3E}">
        <p14:creationId xmlns:p14="http://schemas.microsoft.com/office/powerpoint/2010/main" val="103091730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La mobilità">
            <a:extLst>
              <a:ext uri="{FF2B5EF4-FFF2-40B4-BE49-F238E27FC236}">
                <a16:creationId xmlns:a16="http://schemas.microsoft.com/office/drawing/2014/main" id="{06BDD504-FEF7-7FE1-2827-E88311842802}"/>
              </a:ext>
            </a:extLst>
          </p:cNvPr>
          <p:cNvSpPr txBox="1">
            <a:spLocks noChangeArrowheads="1"/>
          </p:cNvSpPr>
          <p:nvPr/>
        </p:nvSpPr>
        <p:spPr bwMode="auto">
          <a:xfrm>
            <a:off x="4516943" y="455643"/>
            <a:ext cx="6142398" cy="1051570"/>
          </a:xfrm>
          <a:prstGeom prst="rect">
            <a:avLst/>
          </a:prstGeom>
          <a:solidFill>
            <a:srgbClr val="F32837"/>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Modalità di candidatura</a:t>
            </a:r>
          </a:p>
          <a:p>
            <a:pPr algn="r" eaLnBrk="1" hangingPunct="1">
              <a:lnSpc>
                <a:spcPct val="100000"/>
              </a:lnSpc>
              <a:spcBef>
                <a:spcPct val="0"/>
              </a:spcBef>
              <a:buFontTx/>
              <a:buNone/>
            </a:pPr>
            <a:r>
              <a:rPr lang="it-IT" altLang="it-IT" sz="3800" b="1" dirty="0">
                <a:solidFill>
                  <a:srgbClr val="FFFFFF"/>
                </a:solidFill>
                <a:latin typeface="Raleway" pitchFamily="2" charset="0"/>
                <a:ea typeface="Raleway ExtraBold" pitchFamily="2" charset="77"/>
                <a:cs typeface="Raleway ExtraBold" pitchFamily="2" charset="77"/>
                <a:sym typeface="Raleway ExtraBold" pitchFamily="2" charset="77"/>
              </a:rPr>
              <a:t>Alla call regionale</a:t>
            </a:r>
          </a:p>
        </p:txBody>
      </p:sp>
      <p:pic>
        <p:nvPicPr>
          <p:cNvPr id="4" name="Immagine" descr="Immagine">
            <a:extLst>
              <a:ext uri="{FF2B5EF4-FFF2-40B4-BE49-F238E27FC236}">
                <a16:creationId xmlns:a16="http://schemas.microsoft.com/office/drawing/2014/main" id="{6F0EBE01-0371-4C70-67D7-143A9528CFA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2915"/>
            <a:ext cx="1787129"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magine" descr="Immagine">
            <a:extLst>
              <a:ext uri="{FF2B5EF4-FFF2-40B4-BE49-F238E27FC236}">
                <a16:creationId xmlns:a16="http://schemas.microsoft.com/office/drawing/2014/main" id="{6AD8C2BC-C65D-13AE-3456-362568A80974}"/>
              </a:ext>
            </a:extLst>
          </p:cNvPr>
          <p:cNvPicPr>
            <a:picLocks noChangeAspect="1"/>
          </p:cNvPicPr>
          <p:nvPr/>
        </p:nvPicPr>
        <p:blipFill>
          <a:blip r:embed="rId5"/>
          <a:stretch>
            <a:fillRect/>
          </a:stretch>
        </p:blipFill>
        <p:spPr>
          <a:xfrm>
            <a:off x="9298555" y="6466769"/>
            <a:ext cx="2893445" cy="408315"/>
          </a:xfrm>
          <a:prstGeom prst="rect">
            <a:avLst/>
          </a:prstGeom>
          <a:ln w="12700">
            <a:miter lim="400000"/>
          </a:ln>
        </p:spPr>
      </p:pic>
      <p:sp>
        <p:nvSpPr>
          <p:cNvPr id="3" name="CasellaDiTesto 2">
            <a:extLst>
              <a:ext uri="{FF2B5EF4-FFF2-40B4-BE49-F238E27FC236}">
                <a16:creationId xmlns:a16="http://schemas.microsoft.com/office/drawing/2014/main" id="{53B9C3F9-3471-3723-8BD1-797B4EE9BC50}"/>
              </a:ext>
            </a:extLst>
          </p:cNvPr>
          <p:cNvSpPr txBox="1"/>
          <p:nvPr/>
        </p:nvSpPr>
        <p:spPr>
          <a:xfrm>
            <a:off x="285750" y="2014538"/>
            <a:ext cx="11458575" cy="3477875"/>
          </a:xfrm>
          <a:prstGeom prst="rect">
            <a:avLst/>
          </a:prstGeom>
          <a:noFill/>
        </p:spPr>
        <p:txBody>
          <a:bodyPr wrap="square">
            <a:spAutoFit/>
          </a:bodyPr>
          <a:lstStyle/>
          <a:p>
            <a:pPr algn="just" defTabSz="1088502" eaLnBrk="1" fontAlgn="auto" hangingPunct="1">
              <a:spcBef>
                <a:spcPts val="0"/>
              </a:spcBef>
              <a:spcAft>
                <a:spcPts val="0"/>
              </a:spcAft>
              <a:buClr>
                <a:srgbClr val="FF0000"/>
              </a:buClr>
              <a:defRPr/>
            </a:pPr>
            <a:r>
              <a:rPr lang="it-IT" sz="2000" dirty="0">
                <a:solidFill>
                  <a:prstClr val="black"/>
                </a:solidFill>
                <a:latin typeface="Calibri"/>
              </a:rPr>
              <a:t>Fase : scadenza 10 aprile 2024 Inviare il modulo denominato CALL INTEGRATIVA-RER </a:t>
            </a:r>
            <a:r>
              <a:rPr lang="it-IT" sz="2000" b="1" dirty="0">
                <a:solidFill>
                  <a:prstClr val="black"/>
                </a:solidFill>
                <a:latin typeface="Calibri"/>
              </a:rPr>
              <a:t>(in corso di approvazione)</a:t>
            </a:r>
            <a:r>
              <a:rPr lang="it-IT" sz="2000" dirty="0">
                <a:solidFill>
                  <a:prstClr val="black"/>
                </a:solidFill>
                <a:latin typeface="Calibri"/>
              </a:rPr>
              <a:t> che andrà trasmesso via </a:t>
            </a:r>
            <a:r>
              <a:rPr lang="it-IT" sz="2000" dirty="0" err="1">
                <a:solidFill>
                  <a:prstClr val="black"/>
                </a:solidFill>
                <a:latin typeface="Calibri"/>
              </a:rPr>
              <a:t>pec</a:t>
            </a:r>
            <a:r>
              <a:rPr lang="it-IT" sz="2000" dirty="0">
                <a:solidFill>
                  <a:prstClr val="black"/>
                </a:solidFill>
                <a:latin typeface="Calibri"/>
              </a:rPr>
              <a:t> :</a:t>
            </a:r>
          </a:p>
          <a:p>
            <a:pPr marL="742950" indent="-742950" algn="just" defTabSz="1088502" eaLnBrk="1" fontAlgn="auto" hangingPunct="1">
              <a:spcBef>
                <a:spcPts val="0"/>
              </a:spcBef>
              <a:spcAft>
                <a:spcPts val="0"/>
              </a:spcAft>
              <a:buClr>
                <a:srgbClr val="FF0000"/>
              </a:buClr>
              <a:buAutoNum type="arabicPeriod"/>
              <a:defRPr/>
            </a:pPr>
            <a:endParaRPr lang="it-IT" sz="2000" dirty="0">
              <a:solidFill>
                <a:prstClr val="black"/>
              </a:solidFill>
              <a:latin typeface="Calibri"/>
            </a:endParaRPr>
          </a:p>
          <a:p>
            <a:pPr algn="just" defTabSz="1088502" eaLnBrk="1" fontAlgn="auto" hangingPunct="1">
              <a:spcBef>
                <a:spcPts val="0"/>
              </a:spcBef>
              <a:spcAft>
                <a:spcPts val="0"/>
              </a:spcAft>
              <a:buClr>
                <a:srgbClr val="FF0000"/>
              </a:buClr>
              <a:defRPr/>
            </a:pPr>
            <a:r>
              <a:rPr lang="it-IT" sz="2000" dirty="0">
                <a:solidFill>
                  <a:prstClr val="black"/>
                </a:solidFill>
                <a:latin typeface="Calibri"/>
                <a:hlinkClick r:id="rId6"/>
              </a:rPr>
              <a:t>ricercainnovazione@postacert.regione.emilia-romagna.it</a:t>
            </a:r>
            <a:endParaRPr lang="it-IT" sz="2000" dirty="0">
              <a:solidFill>
                <a:prstClr val="black"/>
              </a:solidFill>
              <a:latin typeface="Calibri"/>
            </a:endParaRPr>
          </a:p>
          <a:p>
            <a:pPr algn="just" defTabSz="1088502" eaLnBrk="1" fontAlgn="auto" hangingPunct="1">
              <a:spcBef>
                <a:spcPts val="0"/>
              </a:spcBef>
              <a:spcAft>
                <a:spcPts val="0"/>
              </a:spcAft>
              <a:buClr>
                <a:srgbClr val="FF0000"/>
              </a:buClr>
              <a:defRPr/>
            </a:pPr>
            <a:endParaRPr lang="it-IT" sz="2000" dirty="0">
              <a:solidFill>
                <a:prstClr val="black"/>
              </a:solidFill>
              <a:latin typeface="Calibri"/>
            </a:endParaRPr>
          </a:p>
          <a:p>
            <a:pPr algn="just" defTabSz="1088502" eaLnBrk="1" fontAlgn="auto" hangingPunct="1">
              <a:spcBef>
                <a:spcPts val="0"/>
              </a:spcBef>
              <a:spcAft>
                <a:spcPts val="0"/>
              </a:spcAft>
              <a:buClr>
                <a:srgbClr val="FF0000"/>
              </a:buClr>
              <a:defRPr/>
            </a:pPr>
            <a:r>
              <a:rPr lang="it-IT" sz="2000" dirty="0">
                <a:solidFill>
                  <a:prstClr val="black"/>
                </a:solidFill>
                <a:latin typeface="Calibri"/>
              </a:rPr>
              <a:t>Se passa </a:t>
            </a:r>
            <a:r>
              <a:rPr lang="it-IT" sz="2000" u="sng" dirty="0">
                <a:solidFill>
                  <a:prstClr val="black"/>
                </a:solidFill>
                <a:latin typeface="Calibri"/>
              </a:rPr>
              <a:t>sia la selezione regionale che transnazionale </a:t>
            </a:r>
            <a:r>
              <a:rPr lang="it-IT" sz="2000" dirty="0">
                <a:solidFill>
                  <a:prstClr val="black"/>
                </a:solidFill>
                <a:latin typeface="Calibri"/>
              </a:rPr>
              <a:t>andrà candidato alla seconda fase</a:t>
            </a:r>
          </a:p>
          <a:p>
            <a:pPr algn="just" defTabSz="1088502" eaLnBrk="1" fontAlgn="auto" hangingPunct="1">
              <a:spcBef>
                <a:spcPts val="0"/>
              </a:spcBef>
              <a:spcAft>
                <a:spcPts val="0"/>
              </a:spcAft>
              <a:buClr>
                <a:srgbClr val="FF0000"/>
              </a:buClr>
              <a:defRPr/>
            </a:pPr>
            <a:endParaRPr lang="it-IT" sz="2000" dirty="0">
              <a:solidFill>
                <a:prstClr val="black"/>
              </a:solidFill>
              <a:latin typeface="Calibri"/>
            </a:endParaRPr>
          </a:p>
          <a:p>
            <a:pPr marL="742950" indent="-742950" algn="just" defTabSz="1088502" eaLnBrk="1" fontAlgn="auto" hangingPunct="1">
              <a:spcBef>
                <a:spcPts val="0"/>
              </a:spcBef>
              <a:spcAft>
                <a:spcPts val="0"/>
              </a:spcAft>
              <a:buClr>
                <a:srgbClr val="FF0000"/>
              </a:buClr>
              <a:buAutoNum type="arabicPeriod"/>
              <a:defRPr/>
            </a:pPr>
            <a:endParaRPr lang="it-IT" sz="2000" dirty="0">
              <a:solidFill>
                <a:prstClr val="black"/>
              </a:solidFill>
              <a:latin typeface="Calibri"/>
            </a:endParaRPr>
          </a:p>
          <a:p>
            <a:pPr algn="just" defTabSz="1088502" eaLnBrk="1" fontAlgn="auto" hangingPunct="1">
              <a:spcBef>
                <a:spcPts val="0"/>
              </a:spcBef>
              <a:spcAft>
                <a:spcPts val="0"/>
              </a:spcAft>
              <a:buClr>
                <a:srgbClr val="FF0000"/>
              </a:buClr>
              <a:defRPr/>
            </a:pPr>
            <a:r>
              <a:rPr lang="it-IT" sz="2000" dirty="0">
                <a:solidFill>
                  <a:prstClr val="black"/>
                </a:solidFill>
                <a:latin typeface="Calibri"/>
              </a:rPr>
              <a:t>Fase: scadenza 6 novembre 2024</a:t>
            </a:r>
          </a:p>
          <a:p>
            <a:pPr marL="742950" indent="-742950" algn="just" defTabSz="1088502" eaLnBrk="1" fontAlgn="auto" hangingPunct="1">
              <a:spcBef>
                <a:spcPts val="0"/>
              </a:spcBef>
              <a:spcAft>
                <a:spcPts val="0"/>
              </a:spcAft>
              <a:buClr>
                <a:srgbClr val="FF0000"/>
              </a:buClr>
              <a:buAutoNum type="arabicPeriod"/>
              <a:defRPr/>
            </a:pPr>
            <a:endParaRPr lang="it-IT" sz="2000" dirty="0">
              <a:solidFill>
                <a:prstClr val="black"/>
              </a:solidFill>
              <a:latin typeface="Calibri"/>
            </a:endParaRPr>
          </a:p>
          <a:p>
            <a:pPr marL="742950" indent="-742950" algn="just" defTabSz="1088502" eaLnBrk="1" fontAlgn="auto" hangingPunct="1">
              <a:spcBef>
                <a:spcPts val="0"/>
              </a:spcBef>
              <a:spcAft>
                <a:spcPts val="0"/>
              </a:spcAft>
              <a:buClr>
                <a:srgbClr val="FF0000"/>
              </a:buClr>
              <a:buAutoNum type="arabicPeriod"/>
              <a:defRPr/>
            </a:pPr>
            <a:endParaRPr lang="it-IT" sz="2000" dirty="0">
              <a:solidFill>
                <a:prstClr val="black"/>
              </a:solidFill>
              <a:latin typeface="Calibri"/>
            </a:endParaRPr>
          </a:p>
        </p:txBody>
      </p:sp>
    </p:spTree>
    <p:extLst>
      <p:ext uri="{BB962C8B-B14F-4D97-AF65-F5344CB8AC3E}">
        <p14:creationId xmlns:p14="http://schemas.microsoft.com/office/powerpoint/2010/main" val="301305245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C Patto Lavoro Clima">
  <a:themeElements>
    <a:clrScheme name="PLC Patto Lavoro Clima">
      <a:dk1>
        <a:sysClr val="windowText" lastClr="000000"/>
      </a:dk1>
      <a:lt1>
        <a:sysClr val="window" lastClr="FFFFFF"/>
      </a:lt1>
      <a:dk2>
        <a:srgbClr val="F32837"/>
      </a:dk2>
      <a:lt2>
        <a:srgbClr val="F3EED9"/>
      </a:lt2>
      <a:accent1>
        <a:srgbClr val="798897"/>
      </a:accent1>
      <a:accent2>
        <a:srgbClr val="654F93"/>
      </a:accent2>
      <a:accent3>
        <a:srgbClr val="E64646"/>
      </a:accent3>
      <a:accent4>
        <a:srgbClr val="46AF82"/>
      </a:accent4>
      <a:accent5>
        <a:srgbClr val="3264AA"/>
      </a:accent5>
      <a:accent6>
        <a:srgbClr val="F0AA55"/>
      </a:accent6>
      <a:hlink>
        <a:srgbClr val="164041"/>
      </a:hlink>
      <a:folHlink>
        <a:srgbClr val="4A2739"/>
      </a:folHlink>
    </a:clrScheme>
    <a:fontScheme name="Patto Lavoro Clima">
      <a:majorFont>
        <a:latin typeface="Raleway ExtraBold"/>
        <a:ea typeface=""/>
        <a:cs typeface=""/>
      </a:majorFont>
      <a:minorFont>
        <a:latin typeface="Ralew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lIns="25400" tIns="25400" rIns="25400" bIns="25400">
        <a:spAutoFit/>
      </a:bodyPr>
      <a:lstStyle>
        <a:defPPr algn="l">
          <a:lnSpc>
            <a:spcPct val="150000"/>
          </a:lnSpc>
          <a:defRPr sz="1100" dirty="0">
            <a:solidFill>
              <a:srgbClr val="000000"/>
            </a:solidFill>
            <a:latin typeface="Raleway"/>
            <a:ea typeface="Raleway"/>
            <a:cs typeface="Raleway"/>
            <a:sym typeface="Raleway"/>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C Patto Lavoro Clima">
    <a:dk1>
      <a:sysClr val="windowText" lastClr="000000"/>
    </a:dk1>
    <a:lt1>
      <a:sysClr val="window" lastClr="FFFFFF"/>
    </a:lt1>
    <a:dk2>
      <a:srgbClr val="F32837"/>
    </a:dk2>
    <a:lt2>
      <a:srgbClr val="F3EED9"/>
    </a:lt2>
    <a:accent1>
      <a:srgbClr val="798897"/>
    </a:accent1>
    <a:accent2>
      <a:srgbClr val="654F93"/>
    </a:accent2>
    <a:accent3>
      <a:srgbClr val="E64646"/>
    </a:accent3>
    <a:accent4>
      <a:srgbClr val="46AF82"/>
    </a:accent4>
    <a:accent5>
      <a:srgbClr val="3264AA"/>
    </a:accent5>
    <a:accent6>
      <a:srgbClr val="F0AA55"/>
    </a:accent6>
    <a:hlink>
      <a:srgbClr val="164041"/>
    </a:hlink>
    <a:folHlink>
      <a:srgbClr val="4A2739"/>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2371</TotalTime>
  <Words>685</Words>
  <Application>Microsoft Office PowerPoint</Application>
  <PresentationFormat>Widescreen</PresentationFormat>
  <Paragraphs>124</Paragraphs>
  <Slides>12</Slides>
  <Notes>11</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12</vt:i4>
      </vt:variant>
    </vt:vector>
  </HeadingPairs>
  <TitlesOfParts>
    <vt:vector size="24" baseType="lpstr">
      <vt:lpstr>Arial</vt:lpstr>
      <vt:lpstr>ArialMT</vt:lpstr>
      <vt:lpstr>Calibri</vt:lpstr>
      <vt:lpstr>Calibri Light</vt:lpstr>
      <vt:lpstr>Raleway</vt:lpstr>
      <vt:lpstr>Raleway ExtraBold</vt:lpstr>
      <vt:lpstr>Raleway Medium</vt:lpstr>
      <vt:lpstr>Raleway SemiBold</vt:lpstr>
      <vt:lpstr>Times New Roman</vt:lpstr>
      <vt:lpstr>Wingdings</vt:lpstr>
      <vt:lpstr>Tema di Office</vt:lpstr>
      <vt:lpstr>PLC Patto Lavoro Clima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Laterza Angelica</cp:lastModifiedBy>
  <cp:revision>720</cp:revision>
  <cp:lastPrinted>2023-09-12T13:45:27Z</cp:lastPrinted>
  <dcterms:created xsi:type="dcterms:W3CDTF">2018-01-12T07:07:21Z</dcterms:created>
  <dcterms:modified xsi:type="dcterms:W3CDTF">2024-02-28T09:14:30Z</dcterms:modified>
</cp:coreProperties>
</file>