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65" r:id="rId5"/>
    <p:sldId id="366" r:id="rId6"/>
    <p:sldId id="355" r:id="rId7"/>
    <p:sldId id="369" r:id="rId8"/>
    <p:sldId id="370" r:id="rId9"/>
    <p:sldId id="371" r:id="rId10"/>
    <p:sldId id="368" r:id="rId11"/>
    <p:sldId id="372" r:id="rId12"/>
    <p:sldId id="373" r:id="rId13"/>
    <p:sldId id="386" r:id="rId14"/>
    <p:sldId id="374" r:id="rId15"/>
    <p:sldId id="379" r:id="rId16"/>
    <p:sldId id="378" r:id="rId17"/>
    <p:sldId id="381" r:id="rId18"/>
    <p:sldId id="382" r:id="rId19"/>
    <p:sldId id="380" r:id="rId20"/>
    <p:sldId id="383" r:id="rId21"/>
    <p:sldId id="384" r:id="rId22"/>
    <p:sldId id="385" r:id="rId23"/>
    <p:sldId id="367" r:id="rId24"/>
  </p:sldIdLst>
  <p:sldSz cx="24382413" cy="13716000"/>
  <p:notesSz cx="6797675" cy="9872663"/>
  <p:defaultTextStyle>
    <a:defPPr>
      <a:defRPr lang="it-IT"/>
    </a:defPPr>
    <a:lvl1pPr marL="0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1pPr>
    <a:lvl2pPr marL="1088502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2pPr>
    <a:lvl3pPr marL="2177004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3pPr>
    <a:lvl4pPr marL="3265505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4pPr>
    <a:lvl5pPr marL="4354007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5pPr>
    <a:lvl6pPr marL="5442509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6pPr>
    <a:lvl7pPr marL="6531011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7pPr>
    <a:lvl8pPr marL="7619512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8pPr>
    <a:lvl9pPr marL="8708014" algn="l" defTabSz="1088502" rtl="0" eaLnBrk="1" latinLnBrk="0" hangingPunct="1">
      <a:defRPr sz="42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46" userDrawn="1">
          <p15:clr>
            <a:srgbClr val="A4A3A4"/>
          </p15:clr>
        </p15:guide>
        <p15:guide id="2" pos="147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ina Esposito" initials="CE" lastIdx="1" clrIdx="0">
    <p:extLst>
      <p:ext uri="{19B8F6BF-5375-455C-9EA6-DF929625EA0E}">
        <p15:presenceInfo xmlns:p15="http://schemas.microsoft.com/office/powerpoint/2012/main" userId="Carmelina Esposito" providerId="None"/>
      </p:ext>
    </p:extLst>
  </p:cmAuthor>
  <p:cmAuthor id="2" name="Pratella Nicoletta" initials="PN" lastIdx="1" clrIdx="1">
    <p:extLst>
      <p:ext uri="{19B8F6BF-5375-455C-9EA6-DF929625EA0E}">
        <p15:presenceInfo xmlns:p15="http://schemas.microsoft.com/office/powerpoint/2012/main" userId="S::Nicoletta.Pratella@Regione.Emilia-Romagna.it::e40d7a74-cfc7-4f0d-8f90-d1f87a3dac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A82"/>
    <a:srgbClr val="F0454D"/>
    <a:srgbClr val="1F497D"/>
    <a:srgbClr val="FFC000"/>
    <a:srgbClr val="86C44C"/>
    <a:srgbClr val="4F81BD"/>
    <a:srgbClr val="E54646"/>
    <a:srgbClr val="C4DBF0"/>
    <a:srgbClr val="77933C"/>
    <a:srgbClr val="C86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8" autoAdjust="0"/>
    <p:restoredTop sz="86599"/>
  </p:normalViewPr>
  <p:slideViewPr>
    <p:cSldViewPr snapToGrid="0">
      <p:cViewPr varScale="1">
        <p:scale>
          <a:sx n="48" d="100"/>
          <a:sy n="48" d="100"/>
        </p:scale>
        <p:origin x="870" y="78"/>
      </p:cViewPr>
      <p:guideLst>
        <p:guide orient="horz" pos="7146"/>
        <p:guide pos="147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624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Siervo Lucia" userId="2f7a1233-d7c0-4f2e-8763-8ff2a5a66615" providerId="ADAL" clId="{0FB96F4B-B539-4620-9B6A-07C3A9D4C2F8}"/>
    <pc:docChg chg="modSld">
      <pc:chgData name="De Siervo Lucia" userId="2f7a1233-d7c0-4f2e-8763-8ff2a5a66615" providerId="ADAL" clId="{0FB96F4B-B539-4620-9B6A-07C3A9D4C2F8}" dt="2023-12-20T10:55:33.329" v="1" actId="20577"/>
      <pc:docMkLst>
        <pc:docMk/>
      </pc:docMkLst>
      <pc:sldChg chg="modSp mod">
        <pc:chgData name="De Siervo Lucia" userId="2f7a1233-d7c0-4f2e-8763-8ff2a5a66615" providerId="ADAL" clId="{0FB96F4B-B539-4620-9B6A-07C3A9D4C2F8}" dt="2023-12-20T10:55:33.329" v="1" actId="20577"/>
        <pc:sldMkLst>
          <pc:docMk/>
          <pc:sldMk cId="3968460750" sldId="385"/>
        </pc:sldMkLst>
        <pc:spChg chg="mod">
          <ac:chgData name="De Siervo Lucia" userId="2f7a1233-d7c0-4f2e-8763-8ff2a5a66615" providerId="ADAL" clId="{0FB96F4B-B539-4620-9B6A-07C3A9D4C2F8}" dt="2023-12-20T10:55:33.329" v="1" actId="20577"/>
          <ac:spMkLst>
            <pc:docMk/>
            <pc:sldMk cId="3968460750" sldId="385"/>
            <ac:spMk id="3" creationId="{DDF111D4-B41E-668D-43BE-5268F98D8764}"/>
          </ac:spMkLst>
        </pc:spChg>
      </pc:sldChg>
    </pc:docChg>
  </pc:docChgLst>
  <pc:docChgLst>
    <pc:chgData name="De Siervo Lucia" userId="2f7a1233-d7c0-4f2e-8763-8ff2a5a66615" providerId="ADAL" clId="{D41CCAA8-4DB1-437D-AE48-E0CDECCAC455}"/>
    <pc:docChg chg="undo redo custSel addSld delSld modSld sldOrd">
      <pc:chgData name="De Siervo Lucia" userId="2f7a1233-d7c0-4f2e-8763-8ff2a5a66615" providerId="ADAL" clId="{D41CCAA8-4DB1-437D-AE48-E0CDECCAC455}" dt="2023-07-11T12:52:31.247" v="1113" actId="5793"/>
      <pc:docMkLst>
        <pc:docMk/>
      </pc:docMkLst>
      <pc:sldChg chg="del">
        <pc:chgData name="De Siervo Lucia" userId="2f7a1233-d7c0-4f2e-8763-8ff2a5a66615" providerId="ADAL" clId="{D41CCAA8-4DB1-437D-AE48-E0CDECCAC455}" dt="2023-06-30T10:58:10.312" v="541" actId="2696"/>
        <pc:sldMkLst>
          <pc:docMk/>
          <pc:sldMk cId="1841956275" sldId="337"/>
        </pc:sldMkLst>
      </pc:sldChg>
      <pc:sldChg chg="modSp mod">
        <pc:chgData name="De Siervo Lucia" userId="2f7a1233-d7c0-4f2e-8763-8ff2a5a66615" providerId="ADAL" clId="{D41CCAA8-4DB1-437D-AE48-E0CDECCAC455}" dt="2023-06-30T10:28:50.832" v="67" actId="20577"/>
        <pc:sldMkLst>
          <pc:docMk/>
          <pc:sldMk cId="631917774" sldId="355"/>
        </pc:sldMkLst>
        <pc:spChg chg="mod">
          <ac:chgData name="De Siervo Lucia" userId="2f7a1233-d7c0-4f2e-8763-8ff2a5a66615" providerId="ADAL" clId="{D41CCAA8-4DB1-437D-AE48-E0CDECCAC455}" dt="2023-06-30T10:28:50.832" v="67" actId="20577"/>
          <ac:spMkLst>
            <pc:docMk/>
            <pc:sldMk cId="631917774" sldId="355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0:27:04.761" v="34" actId="21"/>
          <ac:spMkLst>
            <pc:docMk/>
            <pc:sldMk cId="631917774" sldId="355"/>
            <ac:spMk id="3" creationId="{DDF111D4-B41E-668D-43BE-5268F98D8764}"/>
          </ac:spMkLst>
        </pc:spChg>
      </pc:sldChg>
      <pc:sldChg chg="modSp del">
        <pc:chgData name="De Siervo Lucia" userId="2f7a1233-d7c0-4f2e-8763-8ff2a5a66615" providerId="ADAL" clId="{D41CCAA8-4DB1-437D-AE48-E0CDECCAC455}" dt="2023-06-30T10:58:18.643" v="542" actId="47"/>
        <pc:sldMkLst>
          <pc:docMk/>
          <pc:sldMk cId="3322381999" sldId="362"/>
        </pc:sldMkLst>
        <pc:picChg chg="mod">
          <ac:chgData name="De Siervo Lucia" userId="2f7a1233-d7c0-4f2e-8763-8ff2a5a66615" providerId="ADAL" clId="{D41CCAA8-4DB1-437D-AE48-E0CDECCAC455}" dt="2023-06-30T10:35:51.193" v="160" actId="14826"/>
          <ac:picMkLst>
            <pc:docMk/>
            <pc:sldMk cId="3322381999" sldId="362"/>
            <ac:picMk id="14" creationId="{989BE650-33DB-8293-E431-BDBD948994CB}"/>
          </ac:picMkLst>
        </pc:picChg>
      </pc:sldChg>
      <pc:sldChg chg="addSp modSp del mod">
        <pc:chgData name="De Siervo Lucia" userId="2f7a1233-d7c0-4f2e-8763-8ff2a5a66615" providerId="ADAL" clId="{D41CCAA8-4DB1-437D-AE48-E0CDECCAC455}" dt="2023-06-30T10:58:21.052" v="543" actId="47"/>
        <pc:sldMkLst>
          <pc:docMk/>
          <pc:sldMk cId="383257067" sldId="363"/>
        </pc:sldMkLst>
        <pc:picChg chg="add mod">
          <ac:chgData name="De Siervo Lucia" userId="2f7a1233-d7c0-4f2e-8763-8ff2a5a66615" providerId="ADAL" clId="{D41CCAA8-4DB1-437D-AE48-E0CDECCAC455}" dt="2023-06-30T10:37:10.107" v="162" actId="1076"/>
          <ac:picMkLst>
            <pc:docMk/>
            <pc:sldMk cId="383257067" sldId="363"/>
            <ac:picMk id="5" creationId="{BB391D45-3E81-C9D6-5E86-D818CE5B2774}"/>
          </ac:picMkLst>
        </pc:picChg>
      </pc:sldChg>
      <pc:sldChg chg="modSp mod">
        <pc:chgData name="De Siervo Lucia" userId="2f7a1233-d7c0-4f2e-8763-8ff2a5a66615" providerId="ADAL" clId="{D41CCAA8-4DB1-437D-AE48-E0CDECCAC455}" dt="2023-06-30T10:56:30.267" v="540" actId="14100"/>
        <pc:sldMkLst>
          <pc:docMk/>
          <pc:sldMk cId="1811091036" sldId="365"/>
        </pc:sldMkLst>
        <pc:spChg chg="mod">
          <ac:chgData name="De Siervo Lucia" userId="2f7a1233-d7c0-4f2e-8763-8ff2a5a66615" providerId="ADAL" clId="{D41CCAA8-4DB1-437D-AE48-E0CDECCAC455}" dt="2023-06-30T10:55:46.799" v="532" actId="255"/>
          <ac:spMkLst>
            <pc:docMk/>
            <pc:sldMk cId="1811091036" sldId="365"/>
            <ac:spMk id="2" creationId="{2324DF98-1D78-3060-4A76-3317A58E4EAA}"/>
          </ac:spMkLst>
        </pc:spChg>
        <pc:spChg chg="mod">
          <ac:chgData name="De Siervo Lucia" userId="2f7a1233-d7c0-4f2e-8763-8ff2a5a66615" providerId="ADAL" clId="{D41CCAA8-4DB1-437D-AE48-E0CDECCAC455}" dt="2023-06-30T10:56:10.633" v="536" actId="14100"/>
          <ac:spMkLst>
            <pc:docMk/>
            <pc:sldMk cId="1811091036" sldId="365"/>
            <ac:spMk id="3" creationId="{43B6B8AF-1202-7A88-73BA-38A9929BFB7A}"/>
          </ac:spMkLst>
        </pc:spChg>
        <pc:spChg chg="mod">
          <ac:chgData name="De Siervo Lucia" userId="2f7a1233-d7c0-4f2e-8763-8ff2a5a66615" providerId="ADAL" clId="{D41CCAA8-4DB1-437D-AE48-E0CDECCAC455}" dt="2023-06-30T10:56:30.267" v="540" actId="14100"/>
          <ac:spMkLst>
            <pc:docMk/>
            <pc:sldMk cId="1811091036" sldId="365"/>
            <ac:spMk id="4" creationId="{EE26FAA7-9FF3-BC46-8D3A-69F388F451EE}"/>
          </ac:spMkLst>
        </pc:spChg>
      </pc:sldChg>
      <pc:sldChg chg="addSp delSp modSp mod ord">
        <pc:chgData name="De Siervo Lucia" userId="2f7a1233-d7c0-4f2e-8763-8ff2a5a66615" providerId="ADAL" clId="{D41CCAA8-4DB1-437D-AE48-E0CDECCAC455}" dt="2023-06-30T10:30:24.006" v="114"/>
        <pc:sldMkLst>
          <pc:docMk/>
          <pc:sldMk cId="3936133198" sldId="366"/>
        </pc:sldMkLst>
        <pc:spChg chg="mod">
          <ac:chgData name="De Siervo Lucia" userId="2f7a1233-d7c0-4f2e-8763-8ff2a5a66615" providerId="ADAL" clId="{D41CCAA8-4DB1-437D-AE48-E0CDECCAC455}" dt="2023-06-30T10:24:17.621" v="16" actId="122"/>
          <ac:spMkLst>
            <pc:docMk/>
            <pc:sldMk cId="3936133198" sldId="366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0:30:24.006" v="114"/>
          <ac:spMkLst>
            <pc:docMk/>
            <pc:sldMk cId="3936133198" sldId="366"/>
            <ac:spMk id="3" creationId="{DDF111D4-B41E-668D-43BE-5268F98D8764}"/>
          </ac:spMkLst>
        </pc:spChg>
        <pc:graphicFrameChg chg="add del mod">
          <ac:chgData name="De Siervo Lucia" userId="2f7a1233-d7c0-4f2e-8763-8ff2a5a66615" providerId="ADAL" clId="{D41CCAA8-4DB1-437D-AE48-E0CDECCAC455}" dt="2023-06-30T10:23:28.196" v="8"/>
          <ac:graphicFrameMkLst>
            <pc:docMk/>
            <pc:sldMk cId="3936133198" sldId="366"/>
            <ac:graphicFrameMk id="4" creationId="{B3A822E6-4106-5831-CA1A-0CECFC426D5A}"/>
          </ac:graphicFrameMkLst>
        </pc:graphicFrameChg>
        <pc:graphicFrameChg chg="add del mod">
          <ac:chgData name="De Siervo Lucia" userId="2f7a1233-d7c0-4f2e-8763-8ff2a5a66615" providerId="ADAL" clId="{D41CCAA8-4DB1-437D-AE48-E0CDECCAC455}" dt="2023-06-30T10:23:42.278" v="13"/>
          <ac:graphicFrameMkLst>
            <pc:docMk/>
            <pc:sldMk cId="3936133198" sldId="366"/>
            <ac:graphicFrameMk id="5" creationId="{1B43B981-DF46-40B8-B25B-9986DF03DE2F}"/>
          </ac:graphicFrameMkLst>
        </pc:graphicFrameChg>
      </pc:sldChg>
      <pc:sldChg chg="modSp add mod">
        <pc:chgData name="De Siervo Lucia" userId="2f7a1233-d7c0-4f2e-8763-8ff2a5a66615" providerId="ADAL" clId="{D41CCAA8-4DB1-437D-AE48-E0CDECCAC455}" dt="2023-06-30T10:44:47.289" v="363" actId="20577"/>
        <pc:sldMkLst>
          <pc:docMk/>
          <pc:sldMk cId="412904508" sldId="368"/>
        </pc:sldMkLst>
        <pc:spChg chg="mod">
          <ac:chgData name="De Siervo Lucia" userId="2f7a1233-d7c0-4f2e-8763-8ff2a5a66615" providerId="ADAL" clId="{D41CCAA8-4DB1-437D-AE48-E0CDECCAC455}" dt="2023-06-30T10:44:47.289" v="363" actId="20577"/>
          <ac:spMkLst>
            <pc:docMk/>
            <pc:sldMk cId="412904508" sldId="368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0:41:35.463" v="198" actId="13926"/>
          <ac:spMkLst>
            <pc:docMk/>
            <pc:sldMk cId="412904508" sldId="368"/>
            <ac:spMk id="3" creationId="{DDF111D4-B41E-668D-43BE-5268F98D8764}"/>
          </ac:spMkLst>
        </pc:spChg>
      </pc:sldChg>
      <pc:sldChg chg="modSp add mod">
        <pc:chgData name="De Siervo Lucia" userId="2f7a1233-d7c0-4f2e-8763-8ff2a5a66615" providerId="ADAL" clId="{D41CCAA8-4DB1-437D-AE48-E0CDECCAC455}" dt="2023-06-30T11:21:10.242" v="1001" actId="20577"/>
        <pc:sldMkLst>
          <pc:docMk/>
          <pc:sldMk cId="2533523289" sldId="369"/>
        </pc:sldMkLst>
        <pc:spChg chg="mod">
          <ac:chgData name="De Siervo Lucia" userId="2f7a1233-d7c0-4f2e-8763-8ff2a5a66615" providerId="ADAL" clId="{D41CCAA8-4DB1-437D-AE48-E0CDECCAC455}" dt="2023-06-30T10:29:12.217" v="71" actId="20577"/>
          <ac:spMkLst>
            <pc:docMk/>
            <pc:sldMk cId="2533523289" sldId="369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1:21:10.242" v="1001" actId="20577"/>
          <ac:spMkLst>
            <pc:docMk/>
            <pc:sldMk cId="2533523289" sldId="369"/>
            <ac:spMk id="3" creationId="{DDF111D4-B41E-668D-43BE-5268F98D8764}"/>
          </ac:spMkLst>
        </pc:spChg>
      </pc:sldChg>
      <pc:sldChg chg="modSp add mod">
        <pc:chgData name="De Siervo Lucia" userId="2f7a1233-d7c0-4f2e-8763-8ff2a5a66615" providerId="ADAL" clId="{D41CCAA8-4DB1-437D-AE48-E0CDECCAC455}" dt="2023-06-30T10:44:06.142" v="347" actId="20577"/>
        <pc:sldMkLst>
          <pc:docMk/>
          <pc:sldMk cId="1784517005" sldId="370"/>
        </pc:sldMkLst>
        <pc:spChg chg="mod">
          <ac:chgData name="De Siervo Lucia" userId="2f7a1233-d7c0-4f2e-8763-8ff2a5a66615" providerId="ADAL" clId="{D41CCAA8-4DB1-437D-AE48-E0CDECCAC455}" dt="2023-06-30T10:30:55.673" v="127" actId="20577"/>
          <ac:spMkLst>
            <pc:docMk/>
            <pc:sldMk cId="1784517005" sldId="370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0:44:06.142" v="347" actId="20577"/>
          <ac:spMkLst>
            <pc:docMk/>
            <pc:sldMk cId="1784517005" sldId="370"/>
            <ac:spMk id="3" creationId="{DDF111D4-B41E-668D-43BE-5268F98D8764}"/>
          </ac:spMkLst>
        </pc:spChg>
      </pc:sldChg>
      <pc:sldChg chg="modSp add mod ord">
        <pc:chgData name="De Siervo Lucia" userId="2f7a1233-d7c0-4f2e-8763-8ff2a5a66615" providerId="ADAL" clId="{D41CCAA8-4DB1-437D-AE48-E0CDECCAC455}" dt="2023-06-30T10:44:39.065" v="359" actId="20577"/>
        <pc:sldMkLst>
          <pc:docMk/>
          <pc:sldMk cId="3870152236" sldId="371"/>
        </pc:sldMkLst>
        <pc:spChg chg="mod">
          <ac:chgData name="De Siervo Lucia" userId="2f7a1233-d7c0-4f2e-8763-8ff2a5a66615" providerId="ADAL" clId="{D41CCAA8-4DB1-437D-AE48-E0CDECCAC455}" dt="2023-06-30T10:44:39.065" v="359" actId="20577"/>
          <ac:spMkLst>
            <pc:docMk/>
            <pc:sldMk cId="3870152236" sldId="371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0:32:46.686" v="158" actId="20577"/>
          <ac:spMkLst>
            <pc:docMk/>
            <pc:sldMk cId="3870152236" sldId="371"/>
            <ac:spMk id="3" creationId="{DDF111D4-B41E-668D-43BE-5268F98D8764}"/>
          </ac:spMkLst>
        </pc:spChg>
      </pc:sldChg>
      <pc:sldChg chg="modSp add mod ord">
        <pc:chgData name="De Siervo Lucia" userId="2f7a1233-d7c0-4f2e-8763-8ff2a5a66615" providerId="ADAL" clId="{D41CCAA8-4DB1-437D-AE48-E0CDECCAC455}" dt="2023-06-30T10:44:55.714" v="367" actId="20577"/>
        <pc:sldMkLst>
          <pc:docMk/>
          <pc:sldMk cId="3064527942" sldId="372"/>
        </pc:sldMkLst>
        <pc:spChg chg="mod">
          <ac:chgData name="De Siervo Lucia" userId="2f7a1233-d7c0-4f2e-8763-8ff2a5a66615" providerId="ADAL" clId="{D41CCAA8-4DB1-437D-AE48-E0CDECCAC455}" dt="2023-06-30T10:44:55.714" v="367" actId="20577"/>
          <ac:spMkLst>
            <pc:docMk/>
            <pc:sldMk cId="3064527942" sldId="372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0:43:48.611" v="344" actId="20577"/>
          <ac:spMkLst>
            <pc:docMk/>
            <pc:sldMk cId="3064527942" sldId="372"/>
            <ac:spMk id="3" creationId="{DDF111D4-B41E-668D-43BE-5268F98D8764}"/>
          </ac:spMkLst>
        </pc:spChg>
      </pc:sldChg>
      <pc:sldChg chg="modSp add mod ord">
        <pc:chgData name="De Siervo Lucia" userId="2f7a1233-d7c0-4f2e-8763-8ff2a5a66615" providerId="ADAL" clId="{D41CCAA8-4DB1-437D-AE48-E0CDECCAC455}" dt="2023-06-30T10:58:49.582" v="544" actId="113"/>
        <pc:sldMkLst>
          <pc:docMk/>
          <pc:sldMk cId="75873338" sldId="373"/>
        </pc:sldMkLst>
        <pc:spChg chg="mod">
          <ac:chgData name="De Siervo Lucia" userId="2f7a1233-d7c0-4f2e-8763-8ff2a5a66615" providerId="ADAL" clId="{D41CCAA8-4DB1-437D-AE48-E0CDECCAC455}" dt="2023-06-30T10:45:53.680" v="373"/>
          <ac:spMkLst>
            <pc:docMk/>
            <pc:sldMk cId="75873338" sldId="373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0:58:49.582" v="544" actId="113"/>
          <ac:spMkLst>
            <pc:docMk/>
            <pc:sldMk cId="75873338" sldId="373"/>
            <ac:spMk id="3" creationId="{DDF111D4-B41E-668D-43BE-5268F98D8764}"/>
          </ac:spMkLst>
        </pc:spChg>
      </pc:sldChg>
      <pc:sldChg chg="modSp add mod ord">
        <pc:chgData name="De Siervo Lucia" userId="2f7a1233-d7c0-4f2e-8763-8ff2a5a66615" providerId="ADAL" clId="{D41CCAA8-4DB1-437D-AE48-E0CDECCAC455}" dt="2023-06-30T11:15:12.903" v="925" actId="113"/>
        <pc:sldMkLst>
          <pc:docMk/>
          <pc:sldMk cId="2553634255" sldId="374"/>
        </pc:sldMkLst>
        <pc:spChg chg="mod">
          <ac:chgData name="De Siervo Lucia" userId="2f7a1233-d7c0-4f2e-8763-8ff2a5a66615" providerId="ADAL" clId="{D41CCAA8-4DB1-437D-AE48-E0CDECCAC455}" dt="2023-06-30T11:01:27.789" v="606" actId="20577"/>
          <ac:spMkLst>
            <pc:docMk/>
            <pc:sldMk cId="2553634255" sldId="374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1:15:12.903" v="925" actId="113"/>
          <ac:spMkLst>
            <pc:docMk/>
            <pc:sldMk cId="2553634255" sldId="374"/>
            <ac:spMk id="3" creationId="{DDF111D4-B41E-668D-43BE-5268F98D8764}"/>
          </ac:spMkLst>
        </pc:spChg>
      </pc:sldChg>
      <pc:sldChg chg="add del">
        <pc:chgData name="De Siervo Lucia" userId="2f7a1233-d7c0-4f2e-8763-8ff2a5a66615" providerId="ADAL" clId="{D41CCAA8-4DB1-437D-AE48-E0CDECCAC455}" dt="2023-06-30T10:59:12.196" v="549" actId="47"/>
        <pc:sldMkLst>
          <pc:docMk/>
          <pc:sldMk cId="2837053669" sldId="375"/>
        </pc:sldMkLst>
      </pc:sldChg>
      <pc:sldChg chg="add del">
        <pc:chgData name="De Siervo Lucia" userId="2f7a1233-d7c0-4f2e-8763-8ff2a5a66615" providerId="ADAL" clId="{D41CCAA8-4DB1-437D-AE48-E0CDECCAC455}" dt="2023-06-30T10:59:13.513" v="550" actId="47"/>
        <pc:sldMkLst>
          <pc:docMk/>
          <pc:sldMk cId="2302695756" sldId="376"/>
        </pc:sldMkLst>
      </pc:sldChg>
      <pc:sldChg chg="add del">
        <pc:chgData name="De Siervo Lucia" userId="2f7a1233-d7c0-4f2e-8763-8ff2a5a66615" providerId="ADAL" clId="{D41CCAA8-4DB1-437D-AE48-E0CDECCAC455}" dt="2023-06-30T10:59:14.517" v="551" actId="47"/>
        <pc:sldMkLst>
          <pc:docMk/>
          <pc:sldMk cId="1869874168" sldId="377"/>
        </pc:sldMkLst>
      </pc:sldChg>
      <pc:sldChg chg="modSp add mod">
        <pc:chgData name="De Siervo Lucia" userId="2f7a1233-d7c0-4f2e-8763-8ff2a5a66615" providerId="ADAL" clId="{D41CCAA8-4DB1-437D-AE48-E0CDECCAC455}" dt="2023-06-30T11:20:36.331" v="994" actId="123"/>
        <pc:sldMkLst>
          <pc:docMk/>
          <pc:sldMk cId="2571154452" sldId="378"/>
        </pc:sldMkLst>
        <pc:spChg chg="mod">
          <ac:chgData name="De Siervo Lucia" userId="2f7a1233-d7c0-4f2e-8763-8ff2a5a66615" providerId="ADAL" clId="{D41CCAA8-4DB1-437D-AE48-E0CDECCAC455}" dt="2023-06-30T11:05:32.494" v="661" actId="20577"/>
          <ac:spMkLst>
            <pc:docMk/>
            <pc:sldMk cId="2571154452" sldId="378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1:20:36.331" v="994" actId="123"/>
          <ac:spMkLst>
            <pc:docMk/>
            <pc:sldMk cId="2571154452" sldId="378"/>
            <ac:spMk id="3" creationId="{DDF111D4-B41E-668D-43BE-5268F98D8764}"/>
          </ac:spMkLst>
        </pc:spChg>
      </pc:sldChg>
      <pc:sldChg chg="modSp add mod">
        <pc:chgData name="De Siervo Lucia" userId="2f7a1233-d7c0-4f2e-8763-8ff2a5a66615" providerId="ADAL" clId="{D41CCAA8-4DB1-437D-AE48-E0CDECCAC455}" dt="2023-06-30T11:08:48.389" v="745" actId="123"/>
        <pc:sldMkLst>
          <pc:docMk/>
          <pc:sldMk cId="3924999604" sldId="379"/>
        </pc:sldMkLst>
        <pc:spChg chg="mod">
          <ac:chgData name="De Siervo Lucia" userId="2f7a1233-d7c0-4f2e-8763-8ff2a5a66615" providerId="ADAL" clId="{D41CCAA8-4DB1-437D-AE48-E0CDECCAC455}" dt="2023-06-30T11:05:22.853" v="640" actId="20577"/>
          <ac:spMkLst>
            <pc:docMk/>
            <pc:sldMk cId="3924999604" sldId="379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1:08:48.389" v="745" actId="123"/>
          <ac:spMkLst>
            <pc:docMk/>
            <pc:sldMk cId="3924999604" sldId="379"/>
            <ac:spMk id="3" creationId="{DDF111D4-B41E-668D-43BE-5268F98D8764}"/>
          </ac:spMkLst>
        </pc:spChg>
      </pc:sldChg>
      <pc:sldChg chg="modSp add mod">
        <pc:chgData name="De Siervo Lucia" userId="2f7a1233-d7c0-4f2e-8763-8ff2a5a66615" providerId="ADAL" clId="{D41CCAA8-4DB1-437D-AE48-E0CDECCAC455}" dt="2023-06-30T11:20:19.452" v="993"/>
        <pc:sldMkLst>
          <pc:docMk/>
          <pc:sldMk cId="2486830910" sldId="380"/>
        </pc:sldMkLst>
        <pc:spChg chg="mod">
          <ac:chgData name="De Siervo Lucia" userId="2f7a1233-d7c0-4f2e-8763-8ff2a5a66615" providerId="ADAL" clId="{D41CCAA8-4DB1-437D-AE48-E0CDECCAC455}" dt="2023-06-30T11:20:19.452" v="993"/>
          <ac:spMkLst>
            <pc:docMk/>
            <pc:sldMk cId="2486830910" sldId="380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1:19:53.169" v="991" actId="115"/>
          <ac:spMkLst>
            <pc:docMk/>
            <pc:sldMk cId="2486830910" sldId="380"/>
            <ac:spMk id="3" creationId="{DDF111D4-B41E-668D-43BE-5268F98D8764}"/>
          </ac:spMkLst>
        </pc:spChg>
      </pc:sldChg>
      <pc:sldChg chg="modSp add mod">
        <pc:chgData name="De Siervo Lucia" userId="2f7a1233-d7c0-4f2e-8763-8ff2a5a66615" providerId="ADAL" clId="{D41CCAA8-4DB1-437D-AE48-E0CDECCAC455}" dt="2023-06-30T11:10:46.409" v="764" actId="255"/>
        <pc:sldMkLst>
          <pc:docMk/>
          <pc:sldMk cId="2472334452" sldId="381"/>
        </pc:sldMkLst>
        <pc:spChg chg="mod">
          <ac:chgData name="De Siervo Lucia" userId="2f7a1233-d7c0-4f2e-8763-8ff2a5a66615" providerId="ADAL" clId="{D41CCAA8-4DB1-437D-AE48-E0CDECCAC455}" dt="2023-06-30T11:05:44.090" v="682" actId="20577"/>
          <ac:spMkLst>
            <pc:docMk/>
            <pc:sldMk cId="2472334452" sldId="381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1:10:46.409" v="764" actId="255"/>
          <ac:spMkLst>
            <pc:docMk/>
            <pc:sldMk cId="2472334452" sldId="381"/>
            <ac:spMk id="3" creationId="{DDF111D4-B41E-668D-43BE-5268F98D8764}"/>
          </ac:spMkLst>
        </pc:spChg>
      </pc:sldChg>
      <pc:sldChg chg="modSp add mod">
        <pc:chgData name="De Siervo Lucia" userId="2f7a1233-d7c0-4f2e-8763-8ff2a5a66615" providerId="ADAL" clId="{D41CCAA8-4DB1-437D-AE48-E0CDECCAC455}" dt="2023-06-30T11:11:24.122" v="772" actId="6549"/>
        <pc:sldMkLst>
          <pc:docMk/>
          <pc:sldMk cId="378398718" sldId="382"/>
        </pc:sldMkLst>
        <pc:spChg chg="mod">
          <ac:chgData name="De Siervo Lucia" userId="2f7a1233-d7c0-4f2e-8763-8ff2a5a66615" providerId="ADAL" clId="{D41CCAA8-4DB1-437D-AE48-E0CDECCAC455}" dt="2023-06-30T11:05:54.536" v="703" actId="20577"/>
          <ac:spMkLst>
            <pc:docMk/>
            <pc:sldMk cId="378398718" sldId="382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6-30T11:11:24.122" v="772" actId="6549"/>
          <ac:spMkLst>
            <pc:docMk/>
            <pc:sldMk cId="378398718" sldId="382"/>
            <ac:spMk id="3" creationId="{DDF111D4-B41E-668D-43BE-5268F98D8764}"/>
          </ac:spMkLst>
        </pc:spChg>
      </pc:sldChg>
      <pc:sldChg chg="addSp delSp modSp add mod">
        <pc:chgData name="De Siervo Lucia" userId="2f7a1233-d7c0-4f2e-8763-8ff2a5a66615" providerId="ADAL" clId="{D41CCAA8-4DB1-437D-AE48-E0CDECCAC455}" dt="2023-07-03T06:27:02.917" v="1042" actId="20577"/>
        <pc:sldMkLst>
          <pc:docMk/>
          <pc:sldMk cId="2416674464" sldId="383"/>
        </pc:sldMkLst>
        <pc:spChg chg="mod">
          <ac:chgData name="De Siervo Lucia" userId="2f7a1233-d7c0-4f2e-8763-8ff2a5a66615" providerId="ADAL" clId="{D41CCAA8-4DB1-437D-AE48-E0CDECCAC455}" dt="2023-07-03T06:27:02.917" v="1042" actId="20577"/>
          <ac:spMkLst>
            <pc:docMk/>
            <pc:sldMk cId="2416674464" sldId="383"/>
            <ac:spMk id="2" creationId="{B82F33DD-492C-7515-600F-48CC35289767}"/>
          </ac:spMkLst>
        </pc:spChg>
        <pc:graphicFrameChg chg="add del mod modGraphic">
          <ac:chgData name="De Siervo Lucia" userId="2f7a1233-d7c0-4f2e-8763-8ff2a5a66615" providerId="ADAL" clId="{D41CCAA8-4DB1-437D-AE48-E0CDECCAC455}" dt="2023-07-03T06:25:37.509" v="1009"/>
          <ac:graphicFrameMkLst>
            <pc:docMk/>
            <pc:sldMk cId="2416674464" sldId="383"/>
            <ac:graphicFrameMk id="4" creationId="{35273128-8CD2-D183-79C0-12B337439AF1}"/>
          </ac:graphicFrameMkLst>
        </pc:graphicFrameChg>
        <pc:graphicFrameChg chg="add mod">
          <ac:chgData name="De Siervo Lucia" userId="2f7a1233-d7c0-4f2e-8763-8ff2a5a66615" providerId="ADAL" clId="{D41CCAA8-4DB1-437D-AE48-E0CDECCAC455}" dt="2023-07-03T06:26:45.211" v="1016" actId="14100"/>
          <ac:graphicFrameMkLst>
            <pc:docMk/>
            <pc:sldMk cId="2416674464" sldId="383"/>
            <ac:graphicFrameMk id="5" creationId="{688292AD-E7E3-AAE0-0427-A9D5246A2F9F}"/>
          </ac:graphicFrameMkLst>
        </pc:graphicFrameChg>
      </pc:sldChg>
      <pc:sldChg chg="addSp delSp modSp add mod">
        <pc:chgData name="De Siervo Lucia" userId="2f7a1233-d7c0-4f2e-8763-8ff2a5a66615" providerId="ADAL" clId="{D41CCAA8-4DB1-437D-AE48-E0CDECCAC455}" dt="2023-07-03T06:35:07.899" v="1072" actId="20577"/>
        <pc:sldMkLst>
          <pc:docMk/>
          <pc:sldMk cId="2440963523" sldId="384"/>
        </pc:sldMkLst>
        <pc:spChg chg="mod">
          <ac:chgData name="De Siervo Lucia" userId="2f7a1233-d7c0-4f2e-8763-8ff2a5a66615" providerId="ADAL" clId="{D41CCAA8-4DB1-437D-AE48-E0CDECCAC455}" dt="2023-07-03T06:32:01.887" v="1051"/>
          <ac:spMkLst>
            <pc:docMk/>
            <pc:sldMk cId="2440963523" sldId="384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7-03T06:35:07.899" v="1072" actId="20577"/>
          <ac:spMkLst>
            <pc:docMk/>
            <pc:sldMk cId="2440963523" sldId="384"/>
            <ac:spMk id="3" creationId="{DDF111D4-B41E-668D-43BE-5268F98D8764}"/>
          </ac:spMkLst>
        </pc:spChg>
        <pc:inkChg chg="add del">
          <ac:chgData name="De Siervo Lucia" userId="2f7a1233-d7c0-4f2e-8763-8ff2a5a66615" providerId="ADAL" clId="{D41CCAA8-4DB1-437D-AE48-E0CDECCAC455}" dt="2023-07-03T06:31:28.357" v="1047" actId="9405"/>
          <ac:inkMkLst>
            <pc:docMk/>
            <pc:sldMk cId="2440963523" sldId="384"/>
            <ac:inkMk id="4" creationId="{5F7F0886-2323-80A6-BF4D-0115D372182B}"/>
          </ac:inkMkLst>
        </pc:inkChg>
        <pc:cxnChg chg="add del">
          <ac:chgData name="De Siervo Lucia" userId="2f7a1233-d7c0-4f2e-8763-8ff2a5a66615" providerId="ADAL" clId="{D41CCAA8-4DB1-437D-AE48-E0CDECCAC455}" dt="2023-07-03T06:33:04.134" v="1053" actId="11529"/>
          <ac:cxnSpMkLst>
            <pc:docMk/>
            <pc:sldMk cId="2440963523" sldId="384"/>
            <ac:cxnSpMk id="6" creationId="{EEF3832C-DCCA-3B80-6252-51F375F1BA5A}"/>
          </ac:cxnSpMkLst>
        </pc:cxnChg>
        <pc:cxnChg chg="add del mod">
          <ac:chgData name="De Siervo Lucia" userId="2f7a1233-d7c0-4f2e-8763-8ff2a5a66615" providerId="ADAL" clId="{D41CCAA8-4DB1-437D-AE48-E0CDECCAC455}" dt="2023-07-03T06:33:28.582" v="1057" actId="11529"/>
          <ac:cxnSpMkLst>
            <pc:docMk/>
            <pc:sldMk cId="2440963523" sldId="384"/>
            <ac:cxnSpMk id="8" creationId="{B9E33CE8-4DEA-791B-343C-A63F00ED3E7A}"/>
          </ac:cxnSpMkLst>
        </pc:cxnChg>
        <pc:cxnChg chg="add del">
          <ac:chgData name="De Siervo Lucia" userId="2f7a1233-d7c0-4f2e-8763-8ff2a5a66615" providerId="ADAL" clId="{D41CCAA8-4DB1-437D-AE48-E0CDECCAC455}" dt="2023-07-03T06:34:03.134" v="1059" actId="11529"/>
          <ac:cxnSpMkLst>
            <pc:docMk/>
            <pc:sldMk cId="2440963523" sldId="384"/>
            <ac:cxnSpMk id="11" creationId="{FFE57941-058B-4C28-9B1F-256C4BB6D88B}"/>
          </ac:cxnSpMkLst>
        </pc:cxnChg>
        <pc:cxnChg chg="add del mod">
          <ac:chgData name="De Siervo Lucia" userId="2f7a1233-d7c0-4f2e-8763-8ff2a5a66615" providerId="ADAL" clId="{D41CCAA8-4DB1-437D-AE48-E0CDECCAC455}" dt="2023-07-03T06:34:28.414" v="1063" actId="11529"/>
          <ac:cxnSpMkLst>
            <pc:docMk/>
            <pc:sldMk cId="2440963523" sldId="384"/>
            <ac:cxnSpMk id="13" creationId="{4044A2B7-70BC-914A-9343-42A4CBD8C09D}"/>
          </ac:cxnSpMkLst>
        </pc:cxnChg>
      </pc:sldChg>
      <pc:sldChg chg="add">
        <pc:chgData name="De Siervo Lucia" userId="2f7a1233-d7c0-4f2e-8763-8ff2a5a66615" providerId="ADAL" clId="{D41CCAA8-4DB1-437D-AE48-E0CDECCAC455}" dt="2023-07-03T06:30:13.032" v="1043" actId="2890"/>
        <pc:sldMkLst>
          <pc:docMk/>
          <pc:sldMk cId="3968460750" sldId="385"/>
        </pc:sldMkLst>
      </pc:sldChg>
      <pc:sldChg chg="modSp add mod">
        <pc:chgData name="De Siervo Lucia" userId="2f7a1233-d7c0-4f2e-8763-8ff2a5a66615" providerId="ADAL" clId="{D41CCAA8-4DB1-437D-AE48-E0CDECCAC455}" dt="2023-07-11T12:52:31.247" v="1113" actId="5793"/>
        <pc:sldMkLst>
          <pc:docMk/>
          <pc:sldMk cId="669663318" sldId="386"/>
        </pc:sldMkLst>
        <pc:spChg chg="mod">
          <ac:chgData name="De Siervo Lucia" userId="2f7a1233-d7c0-4f2e-8763-8ff2a5a66615" providerId="ADAL" clId="{D41CCAA8-4DB1-437D-AE48-E0CDECCAC455}" dt="2023-07-11T12:51:44.406" v="1102" actId="20577"/>
          <ac:spMkLst>
            <pc:docMk/>
            <pc:sldMk cId="669663318" sldId="386"/>
            <ac:spMk id="2" creationId="{B82F33DD-492C-7515-600F-48CC35289767}"/>
          </ac:spMkLst>
        </pc:spChg>
        <pc:spChg chg="mod">
          <ac:chgData name="De Siervo Lucia" userId="2f7a1233-d7c0-4f2e-8763-8ff2a5a66615" providerId="ADAL" clId="{D41CCAA8-4DB1-437D-AE48-E0CDECCAC455}" dt="2023-07-11T12:52:31.247" v="1113" actId="5793"/>
          <ac:spMkLst>
            <pc:docMk/>
            <pc:sldMk cId="669663318" sldId="386"/>
            <ac:spMk id="3" creationId="{DDF111D4-B41E-668D-43BE-5268F98D876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EFB3117B-D4AB-5848-971C-B8E7D590F82F}" type="datetime1">
              <a:rPr lang="it-IT" smtClean="0"/>
              <a:pPr/>
              <a:t>20/12/2023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D6442DC5-7EE4-144E-B81E-C3A983EE8B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01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F785AC7C-7E0F-164C-8577-B8B9CB2B6883}" type="datetime1">
              <a:rPr lang="it-IT" smtClean="0"/>
              <a:pPr/>
              <a:t>20/12/2023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B0048760-E838-3F48-8DC2-25C0987E59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813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1pPr>
    <a:lvl2pPr marL="1088502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2pPr>
    <a:lvl3pPr marL="2177004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3pPr>
    <a:lvl4pPr marL="3265505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4pPr>
    <a:lvl5pPr marL="4354007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5pPr>
    <a:lvl6pPr marL="5442509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011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19512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8014" algn="l" defTabSz="1088502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48760-E838-3F48-8DC2-25C0987E59E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60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48760-E838-3F48-8DC2-25C0987E59E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93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742C5D3-A21D-FD9F-7A79-4B00157C6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7728" y="12243612"/>
            <a:ext cx="12207296" cy="87370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F8F2BCBA-8E56-86BE-C220-D268C9049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6569" y="4966892"/>
            <a:ext cx="21029613" cy="2651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85A82"/>
                </a:solidFill>
                <a:latin typeface="+mj-lt"/>
              </a:defRPr>
            </a:lvl1pPr>
          </a:lstStyle>
          <a:p>
            <a:r>
              <a:rPr lang="it-IT" dirty="0"/>
              <a:t>Fare clic per inserire il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B51C4A2-344B-3ED0-F744-322B8D7386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166" y="6858000"/>
            <a:ext cx="12832080" cy="1776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inserire il sottotitolo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C9CD16-F645-36BC-1C8C-78342A580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4055166" cy="3921968"/>
          </a:xfrm>
          <a:prstGeom prst="rect">
            <a:avLst/>
          </a:prstGeom>
        </p:spPr>
      </p:pic>
      <p:pic>
        <p:nvPicPr>
          <p:cNvPr id="10" name="Immagine 9" descr="Immagine che contiene testo, schermo, elettronico, cornice&#10;&#10;Descrizione generata automaticamente">
            <a:extLst>
              <a:ext uri="{FF2B5EF4-FFF2-40B4-BE49-F238E27FC236}">
                <a16:creationId xmlns:a16="http://schemas.microsoft.com/office/drawing/2014/main" id="{2A3D7A37-5BE5-2F8D-0D0D-F2CD78173A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310716"/>
            <a:ext cx="3617844" cy="4409732"/>
          </a:xfrm>
          <a:prstGeom prst="rect">
            <a:avLst/>
          </a:prstGeom>
        </p:spPr>
      </p:pic>
      <p:pic>
        <p:nvPicPr>
          <p:cNvPr id="11" name="Immagine 10" descr="Immagine che contiene testo, oggetto da esterni, cielo notturno&#10;&#10;Descrizione generata automaticamente">
            <a:extLst>
              <a:ext uri="{FF2B5EF4-FFF2-40B4-BE49-F238E27FC236}">
                <a16:creationId xmlns:a16="http://schemas.microsoft.com/office/drawing/2014/main" id="{69AFD924-1CDB-49A3-7D2B-DF365D6956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49365" y="7297"/>
            <a:ext cx="4233048" cy="4624338"/>
          </a:xfrm>
          <a:prstGeom prst="rect">
            <a:avLst/>
          </a:prstGeom>
        </p:spPr>
      </p:pic>
      <p:pic>
        <p:nvPicPr>
          <p:cNvPr id="12" name="Immagine 11" descr="Immagine che contiene rosso&#10;&#10;Descrizione generata automaticamente">
            <a:extLst>
              <a:ext uri="{FF2B5EF4-FFF2-40B4-BE49-F238E27FC236}">
                <a16:creationId xmlns:a16="http://schemas.microsoft.com/office/drawing/2014/main" id="{A42C09A9-6617-E340-AAD2-AE1FBE960B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973008" y="8957988"/>
            <a:ext cx="3409404" cy="4758012"/>
          </a:xfrm>
          <a:prstGeom prst="rect">
            <a:avLst/>
          </a:prstGeom>
        </p:spPr>
      </p:pic>
      <p:sp>
        <p:nvSpPr>
          <p:cNvPr id="2" name="Titolo 7">
            <a:extLst>
              <a:ext uri="{FF2B5EF4-FFF2-40B4-BE49-F238E27FC236}">
                <a16:creationId xmlns:a16="http://schemas.microsoft.com/office/drawing/2014/main" id="{7B05F665-273B-1701-0E76-5E0C07A6444C}"/>
              </a:ext>
            </a:extLst>
          </p:cNvPr>
          <p:cNvSpPr txBox="1">
            <a:spLocks/>
          </p:cNvSpPr>
          <p:nvPr userDrawn="1"/>
        </p:nvSpPr>
        <p:spPr>
          <a:xfrm>
            <a:off x="1816569" y="1197257"/>
            <a:ext cx="21029613" cy="265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8800" b="1" kern="1200">
                <a:solidFill>
                  <a:srgbClr val="285A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/>
              <a:t>Programma regionale Fesr 2021-2027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5D84F9A8-2983-E52C-0AC3-B3A9A6C88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5165" y="10675283"/>
            <a:ext cx="12832080" cy="1045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dirty="0"/>
              <a:t>Fare clic per inserire ulteriori informazioni</a:t>
            </a:r>
          </a:p>
        </p:txBody>
      </p:sp>
    </p:spTree>
    <p:extLst>
      <p:ext uri="{BB962C8B-B14F-4D97-AF65-F5344CB8AC3E}">
        <p14:creationId xmlns:p14="http://schemas.microsoft.com/office/powerpoint/2010/main" val="372775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r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FD33433-A3FC-3CE0-3370-61822F1A0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6505" y="6158992"/>
            <a:ext cx="14696902" cy="105189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AEC49FB-AF7F-5409-461C-5E3E1A4D04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4055166" cy="3921968"/>
          </a:xfrm>
          <a:prstGeom prst="rect">
            <a:avLst/>
          </a:prstGeom>
        </p:spPr>
      </p:pic>
      <p:pic>
        <p:nvPicPr>
          <p:cNvPr id="6" name="Immagine 5" descr="Immagine che contiene testo, schermo, elettronico, cornice&#10;&#10;Descrizione generata automaticamente">
            <a:extLst>
              <a:ext uri="{FF2B5EF4-FFF2-40B4-BE49-F238E27FC236}">
                <a16:creationId xmlns:a16="http://schemas.microsoft.com/office/drawing/2014/main" id="{A95CAC9E-A792-7BD7-9917-0F51F8F5CE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310716"/>
            <a:ext cx="3617844" cy="4409732"/>
          </a:xfrm>
          <a:prstGeom prst="rect">
            <a:avLst/>
          </a:prstGeom>
        </p:spPr>
      </p:pic>
      <p:pic>
        <p:nvPicPr>
          <p:cNvPr id="7" name="Immagine 6" descr="Immagine che contiene testo, oggetto da esterni, cielo notturno&#10;&#10;Descrizione generata automaticamente">
            <a:extLst>
              <a:ext uri="{FF2B5EF4-FFF2-40B4-BE49-F238E27FC236}">
                <a16:creationId xmlns:a16="http://schemas.microsoft.com/office/drawing/2014/main" id="{C6E298A9-648D-3AD9-7A19-ADC4EB653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49365" y="7297"/>
            <a:ext cx="4233048" cy="4624338"/>
          </a:xfrm>
          <a:prstGeom prst="rect">
            <a:avLst/>
          </a:prstGeom>
        </p:spPr>
      </p:pic>
      <p:pic>
        <p:nvPicPr>
          <p:cNvPr id="8" name="Immagine 7" descr="Immagine che contiene rosso&#10;&#10;Descrizione generata automaticamente">
            <a:extLst>
              <a:ext uri="{FF2B5EF4-FFF2-40B4-BE49-F238E27FC236}">
                <a16:creationId xmlns:a16="http://schemas.microsoft.com/office/drawing/2014/main" id="{B576D2E3-FFC1-17E0-9131-0149D3895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973008" y="8957988"/>
            <a:ext cx="3409404" cy="47580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retro_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FD33433-A3FC-3CE0-3370-61822F1A0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6505" y="4070216"/>
            <a:ext cx="14696902" cy="1051896"/>
          </a:xfrm>
          <a:prstGeom prst="rect">
            <a:avLst/>
          </a:prstGeom>
        </p:spPr>
      </p:pic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0C280F6F-0974-1FC9-D099-216CED505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4321" y="9323294"/>
            <a:ext cx="19060160" cy="4392706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952D82B-B7E3-3749-006F-1E5FCFD6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691780"/>
            <a:ext cx="21029613" cy="829609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F5A558D-D609-7C0F-2A57-46EA44DB7E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4055166" cy="3921968"/>
          </a:xfrm>
          <a:prstGeom prst="rect">
            <a:avLst/>
          </a:prstGeom>
        </p:spPr>
      </p:pic>
      <p:pic>
        <p:nvPicPr>
          <p:cNvPr id="8" name="Immagine 7" descr="Immagine che contiene testo, schermo, elettronico, cornice&#10;&#10;Descrizione generata automaticamente">
            <a:extLst>
              <a:ext uri="{FF2B5EF4-FFF2-40B4-BE49-F238E27FC236}">
                <a16:creationId xmlns:a16="http://schemas.microsoft.com/office/drawing/2014/main" id="{E72EEE7F-F322-9025-4AA3-06C7D52362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310716"/>
            <a:ext cx="3617844" cy="4409732"/>
          </a:xfrm>
          <a:prstGeom prst="rect">
            <a:avLst/>
          </a:prstGeom>
        </p:spPr>
      </p:pic>
      <p:pic>
        <p:nvPicPr>
          <p:cNvPr id="9" name="Immagine 8" descr="Immagine che contiene testo, oggetto da esterni, cielo notturno&#10;&#10;Descrizione generata automaticamente">
            <a:extLst>
              <a:ext uri="{FF2B5EF4-FFF2-40B4-BE49-F238E27FC236}">
                <a16:creationId xmlns:a16="http://schemas.microsoft.com/office/drawing/2014/main" id="{17DA54A1-F4D9-BBDD-3111-07EC3906B2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49365" y="7297"/>
            <a:ext cx="4233048" cy="4624338"/>
          </a:xfrm>
          <a:prstGeom prst="rect">
            <a:avLst/>
          </a:prstGeom>
        </p:spPr>
      </p:pic>
      <p:pic>
        <p:nvPicPr>
          <p:cNvPr id="10" name="Immagine 9" descr="Immagine che contiene rosso&#10;&#10;Descrizione generata automaticamente">
            <a:extLst>
              <a:ext uri="{FF2B5EF4-FFF2-40B4-BE49-F238E27FC236}">
                <a16:creationId xmlns:a16="http://schemas.microsoft.com/office/drawing/2014/main" id="{84BBC8EA-73E3-567A-FD5F-E8996E17B2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973008" y="8957988"/>
            <a:ext cx="3409404" cy="47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erchio">
            <a:extLst>
              <a:ext uri="{FF2B5EF4-FFF2-40B4-BE49-F238E27FC236}">
                <a16:creationId xmlns:a16="http://schemas.microsoft.com/office/drawing/2014/main" id="{16385C3D-D319-D687-A3BF-3086711F0FC0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4" name="Triangolo">
            <a:extLst>
              <a:ext uri="{FF2B5EF4-FFF2-40B4-BE49-F238E27FC236}">
                <a16:creationId xmlns:a16="http://schemas.microsoft.com/office/drawing/2014/main" id="{63AEBB90-183C-B8FC-EB30-83D718400D1A}"/>
              </a:ext>
            </a:extLst>
          </p:cNvPr>
          <p:cNvSpPr/>
          <p:nvPr userDrawn="1"/>
        </p:nvSpPr>
        <p:spPr>
          <a:xfrm rot="2335252">
            <a:off x="-10992204" y="10488284"/>
            <a:ext cx="20425024" cy="1661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5" name="Rettangolo">
            <a:extLst>
              <a:ext uri="{FF2B5EF4-FFF2-40B4-BE49-F238E27FC236}">
                <a16:creationId xmlns:a16="http://schemas.microsoft.com/office/drawing/2014/main" id="{DD322C72-5E3C-C0AA-0FE7-33FBE32AD431}"/>
              </a:ext>
            </a:extLst>
          </p:cNvPr>
          <p:cNvSpPr/>
          <p:nvPr userDrawn="1"/>
        </p:nvSpPr>
        <p:spPr>
          <a:xfrm rot="16951298">
            <a:off x="19775976" y="12444348"/>
            <a:ext cx="8610600" cy="10477500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6" name="Forma">
            <a:extLst>
              <a:ext uri="{FF2B5EF4-FFF2-40B4-BE49-F238E27FC236}">
                <a16:creationId xmlns:a16="http://schemas.microsoft.com/office/drawing/2014/main" id="{02282AD6-3DE3-E9FD-6E5D-A769A636B23E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sip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7F1FE37-FF83-3E7A-2DEE-C346A2C318D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28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erchio">
            <a:extLst>
              <a:ext uri="{FF2B5EF4-FFF2-40B4-BE49-F238E27FC236}">
                <a16:creationId xmlns:a16="http://schemas.microsoft.com/office/drawing/2014/main" id="{16385C3D-D319-D687-A3BF-3086711F0FC0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4" name="Triangolo">
            <a:extLst>
              <a:ext uri="{FF2B5EF4-FFF2-40B4-BE49-F238E27FC236}">
                <a16:creationId xmlns:a16="http://schemas.microsoft.com/office/drawing/2014/main" id="{63AEBB90-183C-B8FC-EB30-83D718400D1A}"/>
              </a:ext>
            </a:extLst>
          </p:cNvPr>
          <p:cNvSpPr/>
          <p:nvPr userDrawn="1"/>
        </p:nvSpPr>
        <p:spPr>
          <a:xfrm rot="2335252">
            <a:off x="-10992204" y="10488284"/>
            <a:ext cx="20425024" cy="1661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5" name="Rettangolo">
            <a:extLst>
              <a:ext uri="{FF2B5EF4-FFF2-40B4-BE49-F238E27FC236}">
                <a16:creationId xmlns:a16="http://schemas.microsoft.com/office/drawing/2014/main" id="{DD322C72-5E3C-C0AA-0FE7-33FBE32AD431}"/>
              </a:ext>
            </a:extLst>
          </p:cNvPr>
          <p:cNvSpPr/>
          <p:nvPr userDrawn="1"/>
        </p:nvSpPr>
        <p:spPr>
          <a:xfrm rot="16951298">
            <a:off x="19775976" y="12444348"/>
            <a:ext cx="8610600" cy="10477500"/>
          </a:xfrm>
          <a:prstGeom prst="rect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6" name="Forma">
            <a:extLst>
              <a:ext uri="{FF2B5EF4-FFF2-40B4-BE49-F238E27FC236}">
                <a16:creationId xmlns:a16="http://schemas.microsoft.com/office/drawing/2014/main" id="{02282AD6-3DE3-E9FD-6E5D-A769A636B23E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7" name="Titolo 7">
            <a:extLst>
              <a:ext uri="{FF2B5EF4-FFF2-40B4-BE49-F238E27FC236}">
                <a16:creationId xmlns:a16="http://schemas.microsoft.com/office/drawing/2014/main" id="{9CA97E0B-A492-1627-8325-999F4E2B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21029613" cy="13715999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4478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sipario_con_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7F1FE37-FF83-3E7A-2DEE-C346A2C318D4}"/>
              </a:ext>
            </a:extLst>
          </p:cNvPr>
          <p:cNvSpPr/>
          <p:nvPr userDrawn="1"/>
        </p:nvSpPr>
        <p:spPr>
          <a:xfrm>
            <a:off x="0" y="0"/>
            <a:ext cx="24382413" cy="12398188"/>
          </a:xfrm>
          <a:prstGeom prst="rect">
            <a:avLst/>
          </a:prstGeom>
          <a:solidFill>
            <a:srgbClr val="285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erchio">
            <a:extLst>
              <a:ext uri="{FF2B5EF4-FFF2-40B4-BE49-F238E27FC236}">
                <a16:creationId xmlns:a16="http://schemas.microsoft.com/office/drawing/2014/main" id="{16385C3D-D319-D687-A3BF-3086711F0FC0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6" name="Forma">
            <a:extLst>
              <a:ext uri="{FF2B5EF4-FFF2-40B4-BE49-F238E27FC236}">
                <a16:creationId xmlns:a16="http://schemas.microsoft.com/office/drawing/2014/main" id="{02282AD6-3DE3-E9FD-6E5D-A769A636B23E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7" name="Titolo 7">
            <a:extLst>
              <a:ext uri="{FF2B5EF4-FFF2-40B4-BE49-F238E27FC236}">
                <a16:creationId xmlns:a16="http://schemas.microsoft.com/office/drawing/2014/main" id="{9CA97E0B-A492-1627-8325-999F4E2B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21029613" cy="12398187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FA6CE6-AA76-C066-89A4-323DBC7A5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7728" y="12530481"/>
            <a:ext cx="12207296" cy="8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chio">
            <a:extLst>
              <a:ext uri="{FF2B5EF4-FFF2-40B4-BE49-F238E27FC236}">
                <a16:creationId xmlns:a16="http://schemas.microsoft.com/office/drawing/2014/main" id="{45D53CEA-ABF8-85F9-A664-752C9918312B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1340307"/>
            <a:ext cx="10901680" cy="1040211"/>
          </a:xfrm>
          <a:prstGeom prst="rect">
            <a:avLst/>
          </a:prstGeom>
          <a:solidFill>
            <a:srgbClr val="285A82"/>
          </a:solidFill>
        </p:spPr>
        <p:txBody>
          <a:bodyPr vert="horz" lIns="2880000" tIns="288000" bIns="288000" anchor="ctr"/>
          <a:lstStyle>
            <a:lvl1pPr algn="l">
              <a:lnSpc>
                <a:spcPts val="5000"/>
              </a:lnSpc>
              <a:defRPr sz="4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0"/>
          </p:nvPr>
        </p:nvSpPr>
        <p:spPr>
          <a:xfrm>
            <a:off x="2814321" y="3791396"/>
            <a:ext cx="19060160" cy="7313483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39750" indent="-539750">
              <a:buClr>
                <a:srgbClr val="285A82"/>
              </a:buClr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  <p:sp>
        <p:nvSpPr>
          <p:cNvPr id="5" name="Triangolo">
            <a:extLst>
              <a:ext uri="{FF2B5EF4-FFF2-40B4-BE49-F238E27FC236}">
                <a16:creationId xmlns:a16="http://schemas.microsoft.com/office/drawing/2014/main" id="{336F0EEA-3E2B-CEE6-6AA3-1EE2E335C0C2}"/>
              </a:ext>
            </a:extLst>
          </p:cNvPr>
          <p:cNvSpPr/>
          <p:nvPr userDrawn="1"/>
        </p:nvSpPr>
        <p:spPr>
          <a:xfrm rot="2335252">
            <a:off x="-12856864" y="10488284"/>
            <a:ext cx="20425024" cy="1661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6999B095-94E0-776B-37D4-69C1C6031067}"/>
              </a:ext>
            </a:extLst>
          </p:cNvPr>
          <p:cNvSpPr/>
          <p:nvPr userDrawn="1"/>
        </p:nvSpPr>
        <p:spPr>
          <a:xfrm rot="16951298">
            <a:off x="21918541" y="12444348"/>
            <a:ext cx="8610600" cy="10477500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7" name="Forma">
            <a:extLst>
              <a:ext uri="{FF2B5EF4-FFF2-40B4-BE49-F238E27FC236}">
                <a16:creationId xmlns:a16="http://schemas.microsoft.com/office/drawing/2014/main" id="{3AC575B5-6A93-51E7-EA77-6E5D6D7B2C59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374791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base_con_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chio">
            <a:extLst>
              <a:ext uri="{FF2B5EF4-FFF2-40B4-BE49-F238E27FC236}">
                <a16:creationId xmlns:a16="http://schemas.microsoft.com/office/drawing/2014/main" id="{45D53CEA-ABF8-85F9-A664-752C9918312B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1340307"/>
            <a:ext cx="10901680" cy="1040211"/>
          </a:xfrm>
          <a:prstGeom prst="rect">
            <a:avLst/>
          </a:prstGeom>
          <a:solidFill>
            <a:srgbClr val="285A82"/>
          </a:solidFill>
        </p:spPr>
        <p:txBody>
          <a:bodyPr vert="horz" lIns="2880000" tIns="288000" bIns="288000" anchor="ctr"/>
          <a:lstStyle>
            <a:lvl1pPr algn="l">
              <a:lnSpc>
                <a:spcPts val="5000"/>
              </a:lnSpc>
              <a:defRPr sz="4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Triangolo">
            <a:extLst>
              <a:ext uri="{FF2B5EF4-FFF2-40B4-BE49-F238E27FC236}">
                <a16:creationId xmlns:a16="http://schemas.microsoft.com/office/drawing/2014/main" id="{336F0EEA-3E2B-CEE6-6AA3-1EE2E335C0C2}"/>
              </a:ext>
            </a:extLst>
          </p:cNvPr>
          <p:cNvSpPr/>
          <p:nvPr userDrawn="1"/>
        </p:nvSpPr>
        <p:spPr>
          <a:xfrm rot="2335252">
            <a:off x="-13018229" y="10488284"/>
            <a:ext cx="20425024" cy="1661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6" name="Rettangolo">
            <a:extLst>
              <a:ext uri="{FF2B5EF4-FFF2-40B4-BE49-F238E27FC236}">
                <a16:creationId xmlns:a16="http://schemas.microsoft.com/office/drawing/2014/main" id="{6999B095-94E0-776B-37D4-69C1C6031067}"/>
              </a:ext>
            </a:extLst>
          </p:cNvPr>
          <p:cNvSpPr/>
          <p:nvPr userDrawn="1"/>
        </p:nvSpPr>
        <p:spPr>
          <a:xfrm rot="16951298">
            <a:off x="22178518" y="12444348"/>
            <a:ext cx="8610600" cy="10477500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7" name="Forma">
            <a:extLst>
              <a:ext uri="{FF2B5EF4-FFF2-40B4-BE49-F238E27FC236}">
                <a16:creationId xmlns:a16="http://schemas.microsoft.com/office/drawing/2014/main" id="{3AC575B5-6A93-51E7-EA77-6E5D6D7B2C59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7626E1-8EA0-6D52-4D45-01BA3BC71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14513" y="12522234"/>
            <a:ext cx="9159967" cy="655603"/>
          </a:xfrm>
          <a:prstGeom prst="rect">
            <a:avLst/>
          </a:prstGeom>
        </p:spPr>
      </p:pic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E11B77DD-3809-96F6-A5E2-49DE51E99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4321" y="3791396"/>
            <a:ext cx="19060160" cy="7313483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39750" indent="-539750">
              <a:buClr>
                <a:srgbClr val="285A82"/>
              </a:buClr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27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foto_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14751634-412D-3844-3980-BAD414E120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95463"/>
            <a:ext cx="12111318" cy="11920537"/>
          </a:xfrm>
          <a:prstGeom prst="rect">
            <a:avLst/>
          </a:prstGeom>
        </p:spPr>
        <p:txBody>
          <a:bodyPr lIns="720000" anchor="ctr" anchorCtr="0"/>
          <a:lstStyle/>
          <a:p>
            <a:endParaRPr lang="it-IT"/>
          </a:p>
        </p:txBody>
      </p:sp>
      <p:sp>
        <p:nvSpPr>
          <p:cNvPr id="3" name="Cerchio">
            <a:extLst>
              <a:ext uri="{FF2B5EF4-FFF2-40B4-BE49-F238E27FC236}">
                <a16:creationId xmlns:a16="http://schemas.microsoft.com/office/drawing/2014/main" id="{45D53CEA-ABF8-85F9-A664-752C9918312B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1340307"/>
            <a:ext cx="10901680" cy="1040211"/>
          </a:xfrm>
          <a:prstGeom prst="rect">
            <a:avLst/>
          </a:prstGeom>
          <a:solidFill>
            <a:srgbClr val="285A82"/>
          </a:solidFill>
        </p:spPr>
        <p:txBody>
          <a:bodyPr vert="horz" lIns="2880000" tIns="288000" bIns="288000" anchor="ctr"/>
          <a:lstStyle>
            <a:lvl1pPr algn="l">
              <a:lnSpc>
                <a:spcPts val="5000"/>
              </a:lnSpc>
              <a:defRPr sz="4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Forma">
            <a:extLst>
              <a:ext uri="{FF2B5EF4-FFF2-40B4-BE49-F238E27FC236}">
                <a16:creationId xmlns:a16="http://schemas.microsoft.com/office/drawing/2014/main" id="{3AC575B5-6A93-51E7-EA77-6E5D6D7B2C59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8" name="Triangolo">
            <a:extLst>
              <a:ext uri="{FF2B5EF4-FFF2-40B4-BE49-F238E27FC236}">
                <a16:creationId xmlns:a16="http://schemas.microsoft.com/office/drawing/2014/main" id="{BAE3B1BA-DE87-395A-BFDA-D4D2E08767AD}"/>
              </a:ext>
            </a:extLst>
          </p:cNvPr>
          <p:cNvSpPr/>
          <p:nvPr userDrawn="1"/>
        </p:nvSpPr>
        <p:spPr>
          <a:xfrm rot="2335252">
            <a:off x="-12856864" y="10488284"/>
            <a:ext cx="20425024" cy="1661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10" name="Rettangolo">
            <a:extLst>
              <a:ext uri="{FF2B5EF4-FFF2-40B4-BE49-F238E27FC236}">
                <a16:creationId xmlns:a16="http://schemas.microsoft.com/office/drawing/2014/main" id="{47879500-50BF-DCDF-5DE3-8B243AF39F19}"/>
              </a:ext>
            </a:extLst>
          </p:cNvPr>
          <p:cNvSpPr/>
          <p:nvPr userDrawn="1"/>
        </p:nvSpPr>
        <p:spPr>
          <a:xfrm rot="16951298">
            <a:off x="21918541" y="12444348"/>
            <a:ext cx="8610600" cy="10477500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C707C4FE-E56E-E494-F065-DDDF26DB9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7221" y="3791396"/>
            <a:ext cx="9217260" cy="7313483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39750" indent="-539750">
              <a:buClr>
                <a:srgbClr val="285A82"/>
              </a:buClr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067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foto_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DE84BCAD-EA2E-B505-60D9-D5BE92E2C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71095" y="1794832"/>
            <a:ext cx="12111318" cy="11920537"/>
          </a:xfrm>
          <a:prstGeom prst="rect">
            <a:avLst/>
          </a:prstGeom>
        </p:spPr>
        <p:txBody>
          <a:bodyPr lIns="720000" anchor="ctr" anchorCtr="0"/>
          <a:lstStyle/>
          <a:p>
            <a:endParaRPr lang="it-IT"/>
          </a:p>
        </p:txBody>
      </p:sp>
      <p:sp>
        <p:nvSpPr>
          <p:cNvPr id="3" name="Cerchio">
            <a:extLst>
              <a:ext uri="{FF2B5EF4-FFF2-40B4-BE49-F238E27FC236}">
                <a16:creationId xmlns:a16="http://schemas.microsoft.com/office/drawing/2014/main" id="{45D53CEA-ABF8-85F9-A664-752C9918312B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1340307"/>
            <a:ext cx="10901680" cy="1040211"/>
          </a:xfrm>
          <a:prstGeom prst="rect">
            <a:avLst/>
          </a:prstGeom>
          <a:solidFill>
            <a:srgbClr val="285A82"/>
          </a:solidFill>
        </p:spPr>
        <p:txBody>
          <a:bodyPr vert="horz" lIns="2880000" tIns="288000" bIns="288000" anchor="ctr"/>
          <a:lstStyle>
            <a:lvl1pPr algn="l">
              <a:lnSpc>
                <a:spcPts val="5000"/>
              </a:lnSpc>
              <a:defRPr sz="4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Forma">
            <a:extLst>
              <a:ext uri="{FF2B5EF4-FFF2-40B4-BE49-F238E27FC236}">
                <a16:creationId xmlns:a16="http://schemas.microsoft.com/office/drawing/2014/main" id="{3AC575B5-6A93-51E7-EA77-6E5D6D7B2C59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8" name="Triangolo">
            <a:extLst>
              <a:ext uri="{FF2B5EF4-FFF2-40B4-BE49-F238E27FC236}">
                <a16:creationId xmlns:a16="http://schemas.microsoft.com/office/drawing/2014/main" id="{BEC1394F-9DBB-7877-4EA7-C728F9076D4D}"/>
              </a:ext>
            </a:extLst>
          </p:cNvPr>
          <p:cNvSpPr/>
          <p:nvPr userDrawn="1"/>
        </p:nvSpPr>
        <p:spPr>
          <a:xfrm rot="2335252">
            <a:off x="-12856864" y="10488284"/>
            <a:ext cx="20425024" cy="1661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10" name="Rettangolo">
            <a:extLst>
              <a:ext uri="{FF2B5EF4-FFF2-40B4-BE49-F238E27FC236}">
                <a16:creationId xmlns:a16="http://schemas.microsoft.com/office/drawing/2014/main" id="{F1C09654-83A5-50BB-440C-24505D34C114}"/>
              </a:ext>
            </a:extLst>
          </p:cNvPr>
          <p:cNvSpPr/>
          <p:nvPr userDrawn="1"/>
        </p:nvSpPr>
        <p:spPr>
          <a:xfrm rot="16951298">
            <a:off x="21918541" y="12444348"/>
            <a:ext cx="8610600" cy="10477500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86B53973-C58E-8AC0-0021-B66B6893C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4321" y="3791396"/>
            <a:ext cx="9217260" cy="7313483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39750" indent="-539750">
              <a:buClr>
                <a:srgbClr val="285A82"/>
              </a:buClr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63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tant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D3463A24-76EE-3289-4D40-38C82DC746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1175" y="1340306"/>
            <a:ext cx="9834283" cy="7019365"/>
          </a:xfrm>
          <a:prstGeom prst="rect">
            <a:avLst/>
          </a:prstGeom>
        </p:spPr>
        <p:txBody>
          <a:bodyPr lIns="720000" anchor="ctr" anchorCtr="0"/>
          <a:lstStyle/>
          <a:p>
            <a:endParaRPr lang="it-IT" dirty="0"/>
          </a:p>
        </p:txBody>
      </p:sp>
      <p:sp>
        <p:nvSpPr>
          <p:cNvPr id="3" name="Cerchio">
            <a:extLst>
              <a:ext uri="{FF2B5EF4-FFF2-40B4-BE49-F238E27FC236}">
                <a16:creationId xmlns:a16="http://schemas.microsoft.com/office/drawing/2014/main" id="{45D53CEA-ABF8-85F9-A664-752C9918312B}"/>
              </a:ext>
            </a:extLst>
          </p:cNvPr>
          <p:cNvSpPr/>
          <p:nvPr userDrawn="1"/>
        </p:nvSpPr>
        <p:spPr>
          <a:xfrm>
            <a:off x="-2424432" y="-6106108"/>
            <a:ext cx="7900940" cy="7900940"/>
          </a:xfrm>
          <a:prstGeom prst="ellipse">
            <a:avLst/>
          </a:prstGeom>
          <a:ln w="38100">
            <a:solidFill>
              <a:srgbClr val="EFAB55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1340307"/>
            <a:ext cx="10901680" cy="1040211"/>
          </a:xfrm>
          <a:prstGeom prst="rect">
            <a:avLst/>
          </a:prstGeom>
          <a:solidFill>
            <a:srgbClr val="285A82"/>
          </a:solidFill>
        </p:spPr>
        <p:txBody>
          <a:bodyPr vert="horz" lIns="2880000" tIns="288000" bIns="288000" anchor="ctr"/>
          <a:lstStyle>
            <a:lvl1pPr algn="l">
              <a:lnSpc>
                <a:spcPts val="5000"/>
              </a:lnSpc>
              <a:defRPr sz="4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Forma">
            <a:extLst>
              <a:ext uri="{FF2B5EF4-FFF2-40B4-BE49-F238E27FC236}">
                <a16:creationId xmlns:a16="http://schemas.microsoft.com/office/drawing/2014/main" id="{3AC575B5-6A93-51E7-EA77-6E5D6D7B2C59}"/>
              </a:ext>
            </a:extLst>
          </p:cNvPr>
          <p:cNvSpPr/>
          <p:nvPr userDrawn="1"/>
        </p:nvSpPr>
        <p:spPr>
          <a:xfrm rot="732001">
            <a:off x="17454934" y="-11820831"/>
            <a:ext cx="16230600" cy="1405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0"/>
                </a:moveTo>
                <a:lnTo>
                  <a:pt x="0" y="10797"/>
                </a:lnTo>
                <a:lnTo>
                  <a:pt x="0" y="10803"/>
                </a:lnTo>
                <a:lnTo>
                  <a:pt x="5403" y="21600"/>
                </a:lnTo>
                <a:lnTo>
                  <a:pt x="16195" y="21600"/>
                </a:lnTo>
                <a:lnTo>
                  <a:pt x="21600" y="10803"/>
                </a:lnTo>
                <a:lnTo>
                  <a:pt x="21600" y="10797"/>
                </a:lnTo>
                <a:lnTo>
                  <a:pt x="16195" y="0"/>
                </a:lnTo>
                <a:lnTo>
                  <a:pt x="5403" y="0"/>
                </a:lnTo>
                <a:close/>
              </a:path>
            </a:pathLst>
          </a:custGeom>
          <a:ln w="38100">
            <a:solidFill>
              <a:srgbClr val="2E598C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10" name="Triangolo">
            <a:extLst>
              <a:ext uri="{FF2B5EF4-FFF2-40B4-BE49-F238E27FC236}">
                <a16:creationId xmlns:a16="http://schemas.microsoft.com/office/drawing/2014/main" id="{62C4E762-D235-218D-E849-21348BF7BB28}"/>
              </a:ext>
            </a:extLst>
          </p:cNvPr>
          <p:cNvSpPr/>
          <p:nvPr userDrawn="1"/>
        </p:nvSpPr>
        <p:spPr>
          <a:xfrm rot="2335252">
            <a:off x="-12856864" y="10488284"/>
            <a:ext cx="20425024" cy="1661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47A682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11" name="Rettangolo">
            <a:extLst>
              <a:ext uri="{FF2B5EF4-FFF2-40B4-BE49-F238E27FC236}">
                <a16:creationId xmlns:a16="http://schemas.microsoft.com/office/drawing/2014/main" id="{9B39B7E1-56C2-0F3A-0D8F-8E4F10A1C1E2}"/>
              </a:ext>
            </a:extLst>
          </p:cNvPr>
          <p:cNvSpPr/>
          <p:nvPr userDrawn="1"/>
        </p:nvSpPr>
        <p:spPr>
          <a:xfrm rot="16951298">
            <a:off x="21918541" y="12444348"/>
            <a:ext cx="8610600" cy="10477500"/>
          </a:xfrm>
          <a:prstGeom prst="rect">
            <a:avLst/>
          </a:prstGeom>
          <a:ln w="38100">
            <a:solidFill>
              <a:srgbClr val="E54646"/>
            </a:solidFill>
            <a:miter lim="400000"/>
          </a:ln>
        </p:spPr>
        <p:txBody>
          <a:bodyPr lIns="38100" tIns="38100" rIns="38100" bIns="38100" anchor="ctr"/>
          <a:lstStyle/>
          <a:p>
            <a:pPr defTabSz="777918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0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EA8FA0E8-59E6-7959-1C17-B9363EACF0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476" y="3791396"/>
            <a:ext cx="9217260" cy="7313483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50A30"/>
              </a:buClr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39750" indent="-539750">
              <a:buClr>
                <a:srgbClr val="285A82"/>
              </a:buClr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1"/>
            <a:endParaRPr lang="it-IT" dirty="0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1F30FF2E-C520-89E9-8F7C-C4CD21A7D6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84955" y="7099478"/>
            <a:ext cx="7270377" cy="4836623"/>
          </a:xfrm>
          <a:prstGeom prst="rect">
            <a:avLst/>
          </a:prstGeom>
        </p:spPr>
        <p:txBody>
          <a:bodyPr lIns="720000" anchor="ctr" anchorCtr="0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269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6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54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24DF98-1D78-3060-4A76-3317A58E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/>
              <a:t>BANDO PER IL SOSTEGNO ALL’INNOVAZIONE E AGLI INVESTIMENTI</a:t>
            </a:r>
            <a:br>
              <a:rPr lang="it-IT" sz="6000" dirty="0"/>
            </a:br>
            <a:r>
              <a:rPr lang="it-IT" sz="6000" dirty="0"/>
              <a:t>DELLE IMPRESE CULTURALI E CREATIVE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B6B8AF-1202-7A88-73BA-38A9929BFB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5165" y="8305800"/>
            <a:ext cx="12832080" cy="1422399"/>
          </a:xfrm>
        </p:spPr>
        <p:txBody>
          <a:bodyPr/>
          <a:lstStyle/>
          <a:p>
            <a:r>
              <a:rPr lang="it-IT" sz="4000" dirty="0"/>
              <a:t>AZIONE 1.3.4. DEL PR FESR 2021/2027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26FAA7-9FF3-BC46-8D3A-69F388F45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5" y="10393928"/>
            <a:ext cx="12832080" cy="1709171"/>
          </a:xfrm>
        </p:spPr>
        <p:txBody>
          <a:bodyPr/>
          <a:lstStyle/>
          <a:p>
            <a:r>
              <a:rPr lang="it-IT" sz="4400" b="1" dirty="0">
                <a:solidFill>
                  <a:srgbClr val="FF0000"/>
                </a:solidFill>
              </a:rPr>
              <a:t>Lucia De Siervo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Area Economia della cultura  e giovani</a:t>
            </a:r>
          </a:p>
        </p:txBody>
      </p:sp>
    </p:spTree>
    <p:extLst>
      <p:ext uri="{BB962C8B-B14F-4D97-AF65-F5344CB8AC3E}">
        <p14:creationId xmlns:p14="http://schemas.microsoft.com/office/powerpoint/2010/main" val="181109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INTERVENTI AMMISSIBILI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4321" y="3791396"/>
            <a:ext cx="19060160" cy="877628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dirty="0"/>
              <a:t>Interventi innovativi in strutture dedicate a rappresentazioni cinematografiche, teatrali, musicali e artistiche per la loro riqualificazione, ristrutturazione, e/o ampliamento;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/>
              <a:t>Interventi innovativi che realizzino innovazione di prodotto e di servizio o realizzino il loro consolidamento;</a:t>
            </a:r>
          </a:p>
          <a:p>
            <a:pPr marL="457200" indent="-457200">
              <a:buFontTx/>
              <a:buChar char="-"/>
            </a:pPr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/>
              <a:t>Investimenti ed interventi innovativi di digitalizzazione e </a:t>
            </a:r>
            <a:r>
              <a:rPr lang="it-IT" sz="3200" dirty="0" err="1"/>
              <a:t>metadatazione</a:t>
            </a:r>
            <a:r>
              <a:rPr lang="it-IT" sz="3200" dirty="0"/>
              <a:t> del patrimonio aziendale e/o culturale. Al fine di garantire l’omogeneità, la congruenza e l’interoperabilità con i progetti nazionali promossi nell’ambito del PNRR, le attività di digitalizzazione e </a:t>
            </a:r>
            <a:r>
              <a:rPr lang="it-IT" sz="3200" dirty="0" err="1"/>
              <a:t>metadatazione</a:t>
            </a:r>
            <a:r>
              <a:rPr lang="it-IT" sz="3200" dirty="0"/>
              <a:t> dovranno essere svolte secondo le linee guida contenute nel Piano Nazionale di Digitalizzazione (https://docs.italia.it/</a:t>
            </a:r>
            <a:r>
              <a:rPr lang="it-IT" sz="3200" dirty="0" err="1"/>
              <a:t>italia</a:t>
            </a:r>
            <a:r>
              <a:rPr lang="it-IT" sz="3200" dirty="0"/>
              <a:t>/</a:t>
            </a:r>
            <a:r>
              <a:rPr lang="it-IT" sz="3200" dirty="0" err="1"/>
              <a:t>icdp</a:t>
            </a:r>
            <a:r>
              <a:rPr lang="it-IT" sz="3200" dirty="0"/>
              <a:t>/). Il suddetto Piano contiene precisi riferimenti a linee guida, raccomandazioni e standard di riferimento ampiamente condivisi a livello internazionale per tutte le attività relative alla digitalizzazione dei beni e dunque acquisizione del dato, fino alla sua pubblicazione finale sulla piattaforma della Digital Library. Per ulteriori dettagli si veda l’allegato </a:t>
            </a:r>
            <a:r>
              <a:rPr lang="it-IT" sz="3200"/>
              <a:t>C;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/>
              <a:t>Interventi finalizzati alla creazione, all’interno dei locali aziendali, di nuovi musei di impresa e/o di specifici percorsi di visita al processo produttivo;</a:t>
            </a:r>
          </a:p>
          <a:p>
            <a:pPr marL="457200" indent="-457200">
              <a:buFontTx/>
              <a:buChar char="-"/>
            </a:pPr>
            <a:endParaRPr lang="it-IT" sz="3200" dirty="0"/>
          </a:p>
          <a:p>
            <a:r>
              <a:rPr lang="it-IT" sz="3200" dirty="0"/>
              <a:t>-	Interventi per investimenti in nuove tecnologie informatiche, di comunicazione, per implementare e diffondere metodi di promozione, acquisto e vendita on line;</a:t>
            </a:r>
          </a:p>
          <a:p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66966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INTENSITA’ DEL CONTRIBUTO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4000" dirty="0"/>
              <a:t>I progetti dovranno essere avviati a partire dalla data del </a:t>
            </a:r>
            <a:r>
              <a:rPr lang="it-IT" sz="4000" b="1" dirty="0"/>
              <a:t>1° gennaio 2023</a:t>
            </a:r>
            <a:r>
              <a:rPr lang="it-IT" sz="4000" dirty="0"/>
              <a:t> e dovranno essere conclusi entro la data del </a:t>
            </a:r>
            <a:r>
              <a:rPr lang="it-IT" sz="4000" b="1" dirty="0"/>
              <a:t>30 giugno 2025</a:t>
            </a:r>
            <a:r>
              <a:rPr lang="it-IT" b="1" dirty="0"/>
              <a:t>.</a:t>
            </a:r>
            <a:endParaRPr lang="it-IT" sz="4000" dirty="0"/>
          </a:p>
          <a:p>
            <a:endParaRPr lang="it-IT" dirty="0"/>
          </a:p>
          <a:p>
            <a:r>
              <a:rPr lang="it-IT" sz="4000" b="1" dirty="0"/>
              <a:t>DIMENSIONE MINIMA DEI PROGETTI</a:t>
            </a:r>
            <a:r>
              <a:rPr lang="it-IT" sz="4000" dirty="0"/>
              <a:t>: </a:t>
            </a:r>
            <a:r>
              <a:rPr lang="it-IT" sz="4000" b="1" dirty="0"/>
              <a:t>€ 20.000,00 I.V.A. esclusa</a:t>
            </a:r>
          </a:p>
          <a:p>
            <a:endParaRPr lang="it-IT" dirty="0"/>
          </a:p>
          <a:p>
            <a:r>
              <a:rPr lang="it-IT" sz="4000" dirty="0"/>
              <a:t>Fondo perduto nella misura percentuale al </a:t>
            </a:r>
            <a:r>
              <a:rPr lang="it-IT" sz="4000" b="1" dirty="0"/>
              <a:t>70% della spesa ammissibile</a:t>
            </a:r>
          </a:p>
          <a:p>
            <a:endParaRPr lang="it-IT" b="1" dirty="0"/>
          </a:p>
          <a:p>
            <a:pPr algn="just"/>
            <a:r>
              <a:rPr lang="it-IT" sz="4000" b="1" dirty="0"/>
              <a:t>PREMIALITA’: 10% </a:t>
            </a:r>
            <a:r>
              <a:rPr lang="it-IT" sz="4000" dirty="0"/>
              <a:t>della spesa ammissibile in caso di almeno uno delle seguenti casistiche: aumento occupazionale, Imprese femminili/giovanili, Aree montane, Aree interne, conseguimento da parte dell’impresa proponente di un co-finanziamento del progetto presentato tramite un'iniziativa di </a:t>
            </a:r>
            <a:r>
              <a:rPr lang="it-IT" sz="4000" b="1" dirty="0"/>
              <a:t>crowdfunding 5.000 euro minimo</a:t>
            </a:r>
            <a:r>
              <a:rPr lang="it-IT" sz="4000" dirty="0"/>
              <a:t>.</a:t>
            </a:r>
          </a:p>
          <a:p>
            <a:endParaRPr lang="it-IT" sz="4000" dirty="0"/>
          </a:p>
          <a:p>
            <a:r>
              <a:rPr lang="it-IT" sz="4000" b="1" dirty="0"/>
              <a:t>CONTRIBUTO MASSIMO: € 150.000,00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5363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SPESE AMMISSIBILI 1/4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4321" y="2870200"/>
            <a:ext cx="19060160" cy="9067800"/>
          </a:xfrm>
        </p:spPr>
        <p:txBody>
          <a:bodyPr/>
          <a:lstStyle/>
          <a:p>
            <a:pPr marL="742950" indent="-742950" algn="just">
              <a:buFont typeface="+mj-lt"/>
              <a:buAutoNum type="alphaUcPeriod"/>
            </a:pPr>
            <a:r>
              <a:rPr lang="it-IT" sz="4000" dirty="0"/>
              <a:t>Spese per opere edili, murarie e impiantistiche per l’adeguamento alle condizioni necessarie alla realizzazione dell’investimento proposto e finanziato;</a:t>
            </a:r>
          </a:p>
          <a:p>
            <a:pPr marL="742950" indent="-742950" algn="just">
              <a:buFont typeface="+mj-lt"/>
              <a:buAutoNum type="alphaUcPeriod"/>
            </a:pPr>
            <a:r>
              <a:rPr lang="it-IT" sz="4000" dirty="0"/>
              <a:t>Spese per progettazione, direzione lavori e collaudo connessi agli interventi. Tali spese sono riconosciute nella </a:t>
            </a:r>
            <a:r>
              <a:rPr lang="it-IT" sz="4000" b="1" dirty="0"/>
              <a:t>misura massima del 10% </a:t>
            </a:r>
            <a:r>
              <a:rPr lang="it-IT" sz="4000" dirty="0"/>
              <a:t>del totale delle spese per opere edili, murarie ed impiantistiche;</a:t>
            </a:r>
          </a:p>
          <a:p>
            <a:pPr marL="742950" indent="-742950" algn="just">
              <a:buFont typeface="+mj-lt"/>
              <a:buAutoNum type="alphaUcPeriod"/>
            </a:pPr>
            <a:r>
              <a:rPr lang="it-IT" sz="4000" dirty="0"/>
              <a:t>Spese per acquisto di macchinari, attrezzature, infrastrutture telematiche, tecnologiche, digitali finalizzate alla realizzazione a titolo esemplificativo di piattaforme, siti web, al miglioramento della connettività di rete, alla digitalizzazione e la dematerializzazione dell’attività, la sicurezza informatica, la fatturazione elettronica, il cloud computing, il business </a:t>
            </a:r>
            <a:r>
              <a:rPr lang="it-IT" sz="4000" dirty="0" err="1"/>
              <a:t>process</a:t>
            </a:r>
            <a:r>
              <a:rPr lang="it-IT" sz="4000" dirty="0"/>
              <a:t>, compresa la strumentazione accessoria al loro funzionamento; </a:t>
            </a:r>
          </a:p>
          <a:p>
            <a:pPr marL="742950" indent="-742950" algn="just">
              <a:buFont typeface="+mj-lt"/>
              <a:buAutoNum type="alphaUcPeriod"/>
            </a:pPr>
            <a:r>
              <a:rPr lang="it-IT" sz="4000" dirty="0"/>
              <a:t>Acquisizione di brevetti, licenze software, cloud e di servizi applicativi o altre forme di proprietà intellettuale, spese per l’ideazione del marchio necessari al conseguimento degli obiettivi dell’intervento;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92499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SPESE AMMISSIBILI 2/4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 algn="just">
              <a:buFont typeface="+mj-lt"/>
              <a:buAutoNum type="alphaUcPeriod" startAt="5"/>
            </a:pPr>
            <a:r>
              <a:rPr lang="it-IT" sz="4000" dirty="0"/>
              <a:t>Spese per beni immateriali: la realizzazione di siti internet e loro aggiornamento; progetti riferiti al commercio elettronico; programmi informatici e servizi per le tecnologie di informazione e della telecomunicazione, realizzazione di show rooms virtuali, marchi e brevetti, banche dati, know </a:t>
            </a:r>
            <a:r>
              <a:rPr lang="it-IT" sz="4000" dirty="0" err="1"/>
              <a:t>how</a:t>
            </a:r>
            <a:r>
              <a:rPr lang="it-IT" sz="4000" dirty="0"/>
              <a:t> e licenze d’uso concernenti nuove tecnologie di processo o di prodotto relativi al prodotto o servizio obiettivo dell’intervento;</a:t>
            </a:r>
          </a:p>
          <a:p>
            <a:pPr marL="742950" indent="-742950" algn="just">
              <a:buFont typeface="+mj-lt"/>
              <a:buAutoNum type="alphaUcPeriod" startAt="5"/>
            </a:pPr>
            <a:r>
              <a:rPr lang="it-IT" sz="4000" dirty="0"/>
              <a:t>Spese per l’acquisizione di servizi e consulenze specializzate, relative a titolo esemplificativo:</a:t>
            </a:r>
          </a:p>
          <a:p>
            <a:pPr marL="1111250" lvl="1" indent="-571500" algn="just">
              <a:buFont typeface="Arial" panose="020B0604020202020204" pitchFamily="34" charset="0"/>
              <a:buChar char="•"/>
            </a:pPr>
            <a:r>
              <a:rPr lang="it-IT" sz="3600" dirty="0"/>
              <a:t>design, estetica e stile dei prodotti relativi al marketing ed alla comunicazione;</a:t>
            </a:r>
          </a:p>
          <a:p>
            <a:pPr marL="1111250" lvl="1" indent="-571500" algn="just">
              <a:buFont typeface="Arial" panose="020B0604020202020204" pitchFamily="34" charset="0"/>
              <a:buChar char="•"/>
            </a:pPr>
            <a:r>
              <a:rPr lang="it-IT" sz="3600" dirty="0"/>
              <a:t>sviluppo di progetti finalizzati al riposizionamento/riorganizzazione dell’impresa, coaching, allo sviluppo tecnologico e informatico avanzato dello stesso;</a:t>
            </a:r>
          </a:p>
          <a:p>
            <a:pPr marL="1111250" lvl="1" indent="-571500" algn="just">
              <a:buFont typeface="Arial" panose="020B0604020202020204" pitchFamily="34" charset="0"/>
              <a:buChar char="•"/>
            </a:pPr>
            <a:r>
              <a:rPr lang="it-IT" sz="3600" dirty="0"/>
              <a:t>servizi di digitalizzazione/</a:t>
            </a:r>
            <a:r>
              <a:rPr lang="it-IT" sz="3600" dirty="0" err="1"/>
              <a:t>metadatazione</a:t>
            </a:r>
            <a:r>
              <a:rPr lang="it-IT" sz="3600" dirty="0"/>
              <a:t> del patrimonio aziendale e/o culturale;</a:t>
            </a:r>
          </a:p>
          <a:p>
            <a:pPr marL="1111250" lvl="1" indent="-571500" algn="just">
              <a:buFont typeface="Arial" panose="020B0604020202020204" pitchFamily="34" charset="0"/>
              <a:buChar char="•"/>
            </a:pPr>
            <a:r>
              <a:rPr lang="it-IT" sz="3600" dirty="0"/>
              <a:t>studi di fattibilità per lo sviluppo delle forme di aggregazione per servizi comuni come per esempio uffici stampa;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7115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SPESE AMMISSIBILI 3/4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11250" lvl="1" indent="-571500">
              <a:buFont typeface="Arial" panose="020B0604020202020204" pitchFamily="34" charset="0"/>
              <a:buChar char="•"/>
            </a:pPr>
            <a:r>
              <a:rPr lang="it-IT" sz="3600" dirty="0"/>
              <a:t>consulenze finalizzate al miglioramento della comunicazione, a favore del mercato; dei clienti e degli stakeholder, nonché per la promozione e l’organizzazione di eventi e manifestazioni di elevato contenuto conoscitivo e di effetto sul mercato di riferimento;</a:t>
            </a:r>
          </a:p>
          <a:p>
            <a:pPr marL="1111250" lvl="1" indent="-571500">
              <a:buFont typeface="Arial" panose="020B0604020202020204" pitchFamily="34" charset="0"/>
              <a:buChar char="•"/>
            </a:pPr>
            <a:r>
              <a:rPr lang="it-IT" sz="3600" dirty="0"/>
              <a:t>acquisto di servizi di consulenza strettamente connessi alla realizzazione dei progetti e/o richiesti per la presentazione delle domande;</a:t>
            </a:r>
          </a:p>
          <a:p>
            <a:pPr marL="1111250" lvl="1" indent="-571500" algn="just">
              <a:buFont typeface="Arial" panose="020B0604020202020204" pitchFamily="34" charset="0"/>
              <a:buChar char="•"/>
            </a:pPr>
            <a:r>
              <a:rPr lang="it-IT" sz="3600" dirty="0"/>
              <a:t>consulenze per il trasferimento di nuove tecnologie, la ricerca di nuovi mercati per il collocamento dei servizi, studi di fattibilità e i piani d’impresa, comprensivi dell’analisi di mercato, studi per la valutazione dell'impatto ambientale, spese relative ad iniziative e campagne promozionali debitamente motivate e contestualizzate;</a:t>
            </a:r>
          </a:p>
          <a:p>
            <a:pPr marL="1111250" lvl="1" indent="-571500">
              <a:buFont typeface="Arial" panose="020B0604020202020204" pitchFamily="34" charset="0"/>
              <a:buChar char="•"/>
            </a:pPr>
            <a:r>
              <a:rPr lang="it-IT" sz="3600" dirty="0"/>
              <a:t>ottimizzazione per i motori di ricerca (</a:t>
            </a:r>
            <a:r>
              <a:rPr lang="it-IT" sz="3600" dirty="0" err="1"/>
              <a:t>search</a:t>
            </a:r>
            <a:r>
              <a:rPr lang="it-IT" sz="3600" dirty="0"/>
              <a:t> </a:t>
            </a:r>
            <a:r>
              <a:rPr lang="it-IT" sz="3600" dirty="0" err="1"/>
              <a:t>engine</a:t>
            </a:r>
            <a:r>
              <a:rPr lang="it-IT" sz="3600" dirty="0"/>
              <a:t> </a:t>
            </a:r>
            <a:r>
              <a:rPr lang="it-IT" sz="3600" dirty="0" err="1"/>
              <a:t>optimisation</a:t>
            </a:r>
            <a:r>
              <a:rPr lang="it-IT" sz="3600" dirty="0"/>
              <a:t>), indicizzazione siti, spese marketing e promozione prodotti, digitalizzazione, video;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7233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SPESE AMMISSIBILI 4/4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 algn="just">
              <a:buFont typeface="+mj-lt"/>
              <a:buAutoNum type="alphaUcPeriod" startAt="7"/>
            </a:pPr>
            <a:r>
              <a:rPr lang="it-IT" sz="4000" dirty="0"/>
              <a:t>Spese per la promozione aziendale, compresa la progettazione e la diffusione di </a:t>
            </a:r>
            <a:r>
              <a:rPr lang="it-IT" sz="4000" dirty="0" err="1"/>
              <a:t>depliant</a:t>
            </a:r>
            <a:r>
              <a:rPr lang="it-IT" sz="4000" dirty="0"/>
              <a:t>, locandine, cartellonistica, manifesti, cataloghi strettamente connesse al progetto, spese per la realizzazione di iniziative e strumenti di comunicazione (brochure e/o materiale editoriale), e per la partecipazione a fiere/mercati eccetto quelle già finanziate nel bando internazionalizzazione 2023 (Le spese ammissibili sono inerenti il trasporto e l’alloggio massimo di 3 persone), relativi al prodotto o servizio obiettivo dell’intervento fino ad un </a:t>
            </a:r>
            <a:r>
              <a:rPr lang="it-IT" sz="4000" b="1" dirty="0"/>
              <a:t>massimo di 10.000 euro</a:t>
            </a:r>
            <a:r>
              <a:rPr lang="it-IT" sz="4000" dirty="0"/>
              <a:t>.</a:t>
            </a:r>
          </a:p>
          <a:p>
            <a:pPr marL="742950" indent="-742950" algn="just">
              <a:buFont typeface="+mj-lt"/>
              <a:buAutoNum type="alphaUcPeriod" startAt="7"/>
            </a:pPr>
            <a:r>
              <a:rPr lang="it-IT" sz="4000" dirty="0"/>
              <a:t>Costi generali per la definizione e gestione del progetto.  Tale spesa è riconosciuta applicando, ai sensi dell’articolo 54, comma 1, lettera a) del Regolamento (UE) 2021/1060, </a:t>
            </a:r>
            <a:r>
              <a:rPr lang="it-IT" sz="4000" b="1" dirty="0"/>
              <a:t>un tasso forfettario fino al 5% della somma delle voci precedenti </a:t>
            </a:r>
            <a:r>
              <a:rPr lang="it-IT" sz="4000" dirty="0"/>
              <a:t>(spesa da non rendicontare). 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839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QUANDO FARE DOMANDA E PROCEDURA SELEZIONE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4000" dirty="0"/>
              <a:t>Domande compilate, validate ed inviate alla Regione esclusivamente per via telematica, tramite l’applicazione web “SFINGE 2020”:</a:t>
            </a:r>
          </a:p>
          <a:p>
            <a:r>
              <a:rPr lang="it-IT" sz="4000" dirty="0"/>
              <a:t>•	dalle ore 10.00 del giorno </a:t>
            </a:r>
            <a:r>
              <a:rPr lang="it-IT" sz="4000" b="1" dirty="0"/>
              <a:t>19/07/2023 </a:t>
            </a:r>
            <a:r>
              <a:rPr lang="it-IT" sz="4000" dirty="0"/>
              <a:t>alle ore 13.00 del giorno </a:t>
            </a:r>
            <a:r>
              <a:rPr lang="it-IT" sz="4000" b="1" dirty="0"/>
              <a:t>21/09/2023</a:t>
            </a:r>
            <a:r>
              <a:rPr lang="it-IT" sz="4000" dirty="0"/>
              <a:t>.</a:t>
            </a:r>
          </a:p>
          <a:p>
            <a:endParaRPr lang="it-IT" dirty="0"/>
          </a:p>
          <a:p>
            <a:r>
              <a:rPr lang="it-IT" dirty="0"/>
              <a:t>Un soggetto può presentare </a:t>
            </a:r>
            <a:r>
              <a:rPr lang="it-IT" u="sng" dirty="0"/>
              <a:t>una sola domanda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4000" dirty="0"/>
              <a:t>Selezione: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/>
              <a:t>valutativa a graduatoria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/>
              <a:t>Criteri formali, sostanziali, di merito</a:t>
            </a:r>
          </a:p>
          <a:p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8683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PARAMETRI DI VALUTAZIONE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sz="4000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88292AD-E7E3-AAE0-0427-A9D5246A2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862563"/>
              </p:ext>
            </p:extLst>
          </p:nvPr>
        </p:nvGraphicFramePr>
        <p:xfrm>
          <a:off x="3678866" y="4366090"/>
          <a:ext cx="16342242" cy="765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94326" imgH="4235238" progId="Word.Document.12">
                  <p:embed/>
                </p:oleObj>
              </mc:Choice>
              <mc:Fallback>
                <p:oleObj name="Document" r:id="rId2" imgW="6494326" imgH="4235238" progId="Word.Documen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88292AD-E7E3-AAE0-0427-A9D5246A2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78866" y="4366090"/>
                        <a:ext cx="16342242" cy="765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67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DNSH: alcuni chiarimenti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4000" dirty="0">
                <a:latin typeface="+mn-lt"/>
              </a:rPr>
              <a:t>Finalità </a:t>
            </a:r>
            <a:r>
              <a:rPr lang="it-IT" sz="40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it-IT" sz="4000" b="1" dirty="0">
                <a:latin typeface="+mn-lt"/>
                <a:sym typeface="Wingdings" panose="05000000000000000000" pitchFamily="2" charset="2"/>
              </a:rPr>
              <a:t>monitoraggio</a:t>
            </a:r>
            <a:r>
              <a:rPr lang="it-IT" sz="4000" dirty="0">
                <a:latin typeface="+mn-lt"/>
                <a:sym typeface="Wingdings" panose="05000000000000000000" pitchFamily="2" charset="2"/>
              </a:rPr>
              <a:t> impatto ambientale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1600" dirty="0"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4000" dirty="0">
                <a:latin typeface="+mn-lt"/>
                <a:sym typeface="Wingdings" panose="05000000000000000000" pitchFamily="2" charset="2"/>
              </a:rPr>
              <a:t>Quando: </a:t>
            </a: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4000" dirty="0">
                <a:sym typeface="Wingdings" panose="05000000000000000000" pitchFamily="2" charset="2"/>
              </a:rPr>
              <a:t>in fase di presentazione domanda (</a:t>
            </a:r>
            <a:r>
              <a:rPr lang="it-IT" sz="4000" b="1" dirty="0">
                <a:sym typeface="Wingdings" panose="05000000000000000000" pitchFamily="2" charset="2"/>
              </a:rPr>
              <a:t>ex ante</a:t>
            </a:r>
            <a:r>
              <a:rPr lang="it-IT" sz="4000" dirty="0">
                <a:sym typeface="Wingdings" panose="05000000000000000000" pitchFamily="2" charset="2"/>
              </a:rPr>
              <a:t>)  se rispettate alcune condizioni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dirty="0">
                <a:sym typeface="Wingdings" panose="05000000000000000000" pitchFamily="2" charset="2"/>
              </a:rPr>
              <a:t>(Marcare i «flag» nella compilazione della domanda se si ritiene di che le condizioni ex ante saranno rispettate. </a:t>
            </a:r>
            <a:r>
              <a:rPr lang="it-IT">
                <a:sym typeface="Wingdings" panose="05000000000000000000" pitchFamily="2" charset="2"/>
              </a:rPr>
              <a:t>Eventuali </a:t>
            </a:r>
            <a:r>
              <a:rPr lang="it-IT" dirty="0">
                <a:sym typeface="Wingdings" panose="05000000000000000000" pitchFamily="2" charset="2"/>
              </a:rPr>
              <a:t>correzioni possibili con </a:t>
            </a:r>
            <a:r>
              <a:rPr lang="it-IT">
                <a:sym typeface="Wingdings" panose="05000000000000000000" pitchFamily="2" charset="2"/>
              </a:rPr>
              <a:t>la rendicontazione)</a:t>
            </a:r>
            <a:endParaRPr lang="it-IT" dirty="0"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4000" dirty="0">
              <a:sym typeface="Wingdings" panose="05000000000000000000" pitchFamily="2" charset="2"/>
            </a:endParaRPr>
          </a:p>
          <a:p>
            <a:pPr marL="285750" indent="-285750" algn="just">
              <a:spcAft>
                <a:spcPts val="600"/>
              </a:spcAft>
              <a:buClr>
                <a:srgbClr val="E54646"/>
              </a:buClr>
              <a:buFont typeface="Arial" panose="020B0604020202020204" pitchFamily="34" charset="0"/>
              <a:buChar char="•"/>
            </a:pPr>
            <a:r>
              <a:rPr lang="it-IT" sz="4000" dirty="0">
                <a:sym typeface="Wingdings" panose="05000000000000000000" pitchFamily="2" charset="2"/>
              </a:rPr>
              <a:t>In fase di rendicontazione (</a:t>
            </a:r>
            <a:r>
              <a:rPr lang="it-IT" sz="4000" b="1" dirty="0">
                <a:sym typeface="Wingdings" panose="05000000000000000000" pitchFamily="2" charset="2"/>
              </a:rPr>
              <a:t>ex post</a:t>
            </a:r>
            <a:r>
              <a:rPr lang="it-IT" sz="4000" dirty="0">
                <a:sym typeface="Wingdings" panose="05000000000000000000" pitchFamily="2" charset="2"/>
              </a:rPr>
              <a:t>)  allegando certificazioni (copie, anche dai siti) o autodichiarazioni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1600" dirty="0"/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r>
              <a:rPr lang="it-IT" sz="4000" b="1" dirty="0"/>
              <a:t>Nessun impatto sull’ammissibilità della spesa</a:t>
            </a:r>
          </a:p>
          <a:p>
            <a:pPr algn="just">
              <a:spcAft>
                <a:spcPts val="600"/>
              </a:spcAft>
              <a:buClr>
                <a:srgbClr val="E54646"/>
              </a:buClr>
            </a:pP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4096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RENDICONTAZIONE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4000" dirty="0"/>
              <a:t>Al </a:t>
            </a:r>
            <a:r>
              <a:rPr lang="it-IT" sz="4000" b="1" dirty="0"/>
              <a:t>31/05/2024 </a:t>
            </a:r>
            <a:r>
              <a:rPr lang="it-IT" sz="4000" dirty="0"/>
              <a:t>per le spese sostenute entro il 31/12/2023, al </a:t>
            </a:r>
            <a:r>
              <a:rPr lang="it-IT" sz="4000" b="1" dirty="0"/>
              <a:t>31/10/2025</a:t>
            </a:r>
            <a:r>
              <a:rPr lang="it-IT" sz="4000" dirty="0"/>
              <a:t> per le restanti spese.</a:t>
            </a:r>
          </a:p>
          <a:p>
            <a:endParaRPr lang="it-IT" dirty="0"/>
          </a:p>
          <a:p>
            <a:pPr algn="just"/>
            <a:r>
              <a:rPr lang="it-IT" sz="4000" dirty="0"/>
              <a:t>I progetti che siano risultati ammissibili con un contributo </a:t>
            </a:r>
            <a:r>
              <a:rPr lang="it-IT" sz="4000" u="sng" dirty="0"/>
              <a:t>fino a 30.000 euro </a:t>
            </a:r>
            <a:r>
              <a:rPr lang="it-IT" sz="4000" dirty="0"/>
              <a:t>potranno avvalersi di una sola finestra di rendicontazione.</a:t>
            </a:r>
          </a:p>
          <a:p>
            <a:pPr algn="just"/>
            <a:endParaRPr lang="it-IT" dirty="0"/>
          </a:p>
          <a:p>
            <a:pPr algn="just"/>
            <a:r>
              <a:rPr lang="it-IT" sz="4000" dirty="0"/>
              <a:t>Il mancato rispetto di tali scadenze o la mancata rendicontazione di un costo inferiore ai 20.000 euro oppure </a:t>
            </a:r>
            <a:r>
              <a:rPr lang="it-IT" sz="4000"/>
              <a:t>il 50</a:t>
            </a:r>
            <a:r>
              <a:rPr lang="it-IT" sz="4000" dirty="0"/>
              <a:t>% del costo totale determinerà la revoca totale del contributo.</a:t>
            </a:r>
          </a:p>
        </p:txBody>
      </p:sp>
    </p:spTree>
    <p:extLst>
      <p:ext uri="{BB962C8B-B14F-4D97-AF65-F5344CB8AC3E}">
        <p14:creationId xmlns:p14="http://schemas.microsoft.com/office/powerpoint/2010/main" val="396846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it-IT" sz="4000" dirty="0"/>
              <a:t>Il bando intende attuare quanto previsto dall’Azione 1.3.4 del PR FESR 2021/2027 della Regione Emilia-Romagna intitolata “Sostegno all’innovazione e agli investimenti delle imprese del turismo, dei servizi e del commercio, delle imprese culturali e creative”, oggi prevista nella versione del Programma approvato con la deliberazione dell’Assemblea legislativa della Regione Emilia-Romagna 2 febbraio 2022, n. 68.</a:t>
            </a:r>
          </a:p>
          <a:p>
            <a:pPr algn="just">
              <a:buClr>
                <a:schemeClr val="tx2"/>
              </a:buClr>
            </a:pPr>
            <a:endParaRPr lang="it-IT" sz="4000" dirty="0"/>
          </a:p>
          <a:p>
            <a:pPr algn="just">
              <a:buClr>
                <a:schemeClr val="tx2"/>
              </a:buClr>
            </a:pPr>
            <a:r>
              <a:rPr lang="it-IT" sz="4000" dirty="0"/>
              <a:t>Con tale misura la Regione Emilia-Romagna, si propone l’obiettivo di favorire la nascita, lo sviluppo ed il consolidamento di </a:t>
            </a:r>
            <a:r>
              <a:rPr lang="it-IT" sz="4000" b="1" dirty="0"/>
              <a:t>progetti innovativi</a:t>
            </a:r>
            <a:r>
              <a:rPr lang="it-IT" sz="4000" dirty="0"/>
              <a:t>, sia come </a:t>
            </a:r>
            <a:r>
              <a:rPr lang="it-IT" sz="4000" b="1" dirty="0"/>
              <a:t>prodotto</a:t>
            </a:r>
            <a:r>
              <a:rPr lang="it-IT" sz="4000" dirty="0"/>
              <a:t> che come </a:t>
            </a:r>
            <a:r>
              <a:rPr lang="it-IT" sz="4000" b="1" dirty="0"/>
              <a:t>servizio</a:t>
            </a:r>
            <a:r>
              <a:rPr lang="it-IT" sz="4000" dirty="0"/>
              <a:t>, da parte dei soggetti giuridici di diritto privato che operano negli </a:t>
            </a:r>
            <a:r>
              <a:rPr lang="it-IT" sz="4000" b="1" dirty="0"/>
              <a:t>ambiti della cultura e della creatività</a:t>
            </a:r>
            <a:r>
              <a:rPr lang="it-IT" sz="4000" dirty="0"/>
              <a:t>.</a:t>
            </a:r>
          </a:p>
          <a:p>
            <a:pPr algn="just">
              <a:buClr>
                <a:schemeClr val="tx2"/>
              </a:buClr>
            </a:pPr>
            <a:endParaRPr lang="it-IT" dirty="0"/>
          </a:p>
          <a:p>
            <a:pPr algn="just">
              <a:buClr>
                <a:schemeClr val="tx2"/>
              </a:buClr>
            </a:pPr>
            <a:r>
              <a:rPr lang="it-IT" sz="4000" dirty="0"/>
              <a:t>La dotazione finanziaria del bando è: 7 milioni di euro</a:t>
            </a:r>
          </a:p>
          <a:p>
            <a:pPr algn="just">
              <a:buClr>
                <a:schemeClr val="tx2"/>
              </a:buClr>
            </a:pPr>
            <a:endParaRPr lang="it-IT" sz="4000" dirty="0"/>
          </a:p>
          <a:p>
            <a:pPr algn="just">
              <a:buClr>
                <a:schemeClr val="tx2"/>
              </a:buClr>
            </a:pP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93613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2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RIFERIMENTI NORMATIVI 1/2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4000" dirty="0"/>
              <a:t>Il bando pertanto:</a:t>
            </a:r>
          </a:p>
          <a:p>
            <a:r>
              <a:rPr lang="it-IT" sz="4000" dirty="0"/>
              <a:t>-	è coerente con quanto indicato:</a:t>
            </a:r>
          </a:p>
          <a:p>
            <a:r>
              <a:rPr lang="it-IT" sz="4000" dirty="0"/>
              <a:t>•	nell’obiettivo strategico “Un’Europa più competitiva e intelligente” previsto nel Regolamento (UE) 2021/1060;</a:t>
            </a:r>
          </a:p>
          <a:p>
            <a:r>
              <a:rPr lang="it-IT" sz="4000" dirty="0"/>
              <a:t>•	negli obiettivi specifici 1.3 “Rafforzare la crescita sostenibile e la competitività delle PMI e la creazione di posti di lavoro nelle PMI, anche grazie agli investimenti produttivi”;</a:t>
            </a:r>
          </a:p>
          <a:p>
            <a:r>
              <a:rPr lang="it-IT" sz="4000" dirty="0"/>
              <a:t>•	applica, con riferimento agli interventi agevolabili, secondo quanto previsto nell’articolo 9, comma 4 del Regolamento (UE) 2021/1060, il principio “non arrecare un danno significativo” (DSNH) agli obiettivi ambientali individuati nell’articolo 9 del Regolamento UE n. 852/2020.</a:t>
            </a:r>
          </a:p>
        </p:txBody>
      </p:sp>
    </p:spTree>
    <p:extLst>
      <p:ext uri="{BB962C8B-B14F-4D97-AF65-F5344CB8AC3E}">
        <p14:creationId xmlns:p14="http://schemas.microsoft.com/office/powerpoint/2010/main" val="63191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RIFERIMENTI NORMATIVI 2/2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it-IT" sz="4000" dirty="0"/>
              <a:t>Il bando inoltre contribuisce</a:t>
            </a:r>
            <a:r>
              <a:rPr lang="it-IT" sz="4000"/>
              <a:t>: </a:t>
            </a:r>
          </a:p>
          <a:p>
            <a:pPr algn="just"/>
            <a:endParaRPr lang="it-IT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/>
              <a:t>al raggiungimento degli obiettivi strategici definiti dal Patto per il lavoro e per il clima;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/>
              <a:t>al raggiungimento dei goals: 8 “Incentivare una crescita economica duratura, inclusiva e sostenibile, un’occupazione piena e produttiva ed un lavoro dignitoso per tutti”, 9 “Imprese, innovazione e infrastrutture” e 11. “Città e comunità sostenibili” dell’Agenda 2030 approvata dalle Nazioni Unite.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3352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BENEFICIARI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endParaRPr lang="it-IT" sz="4000" b="1" dirty="0"/>
          </a:p>
          <a:p>
            <a:pPr algn="just"/>
            <a:endParaRPr lang="it-IT" b="1" dirty="0"/>
          </a:p>
          <a:p>
            <a:pPr algn="just"/>
            <a:endParaRPr lang="it-IT" sz="4000" b="1" dirty="0"/>
          </a:p>
          <a:p>
            <a:pPr algn="just"/>
            <a:r>
              <a:rPr lang="it-IT" sz="4000" b="1" dirty="0"/>
              <a:t>Micro, piccole e medie imprese </a:t>
            </a:r>
            <a:r>
              <a:rPr lang="it-IT" sz="4000" dirty="0"/>
              <a:t>a norma della definizione del Regolamento (UE) n. 651/2014 della commissione del 17 giugno 2014, con almeno </a:t>
            </a:r>
            <a:r>
              <a:rPr lang="it-IT" sz="4000" b="1" dirty="0"/>
              <a:t>un’unità locale in Emilia-Romagna</a:t>
            </a:r>
            <a:r>
              <a:rPr lang="it-IT" sz="4000" dirty="0"/>
              <a:t>, iscritte o al </a:t>
            </a:r>
            <a:r>
              <a:rPr lang="it-IT" sz="4000" b="1" dirty="0"/>
              <a:t>Registro delle imprese </a:t>
            </a:r>
            <a:r>
              <a:rPr lang="it-IT" sz="4000" dirty="0"/>
              <a:t>o al </a:t>
            </a:r>
            <a:r>
              <a:rPr lang="it-IT" sz="4000" b="1" dirty="0"/>
              <a:t>Repertorio Economico Amministrativo </a:t>
            </a:r>
            <a:r>
              <a:rPr lang="it-IT" sz="4000" dirty="0"/>
              <a:t>presso la Camera di Commercio, Industria, Artigianato e Agricoltura competente per territorio.</a:t>
            </a:r>
          </a:p>
        </p:txBody>
      </p:sp>
    </p:spTree>
    <p:extLst>
      <p:ext uri="{BB962C8B-B14F-4D97-AF65-F5344CB8AC3E}">
        <p14:creationId xmlns:p14="http://schemas.microsoft.com/office/powerpoint/2010/main" val="178451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REGIME D’AIUTO 1/3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4000" dirty="0"/>
              <a:t>A scelta:</a:t>
            </a:r>
          </a:p>
          <a:p>
            <a:endParaRPr lang="it-IT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/>
              <a:t> Regime quadro regionale, adottato con delibera di Giunta regionale n. 304 del 6 marzo 2023, ai sensi della sezione 2.1 della comunicazione della Commissione europea “Quadro temporaneo di crisi per misure di aiuto di stato a sostegno dell'economia - C(2022) 7945 </a:t>
            </a:r>
            <a:r>
              <a:rPr lang="it-IT" sz="4000" dirty="0" err="1"/>
              <a:t>final</a:t>
            </a:r>
            <a:r>
              <a:rPr lang="it-IT" sz="4000" dirty="0"/>
              <a:t> del 28/10/2022 - cosiddetto “</a:t>
            </a:r>
            <a:r>
              <a:rPr lang="it-IT" sz="4000" b="1" dirty="0" err="1"/>
              <a:t>Temporary</a:t>
            </a:r>
            <a:r>
              <a:rPr lang="it-IT" sz="4000" b="1" dirty="0"/>
              <a:t> framework Ucraina</a:t>
            </a:r>
            <a:r>
              <a:rPr lang="it-IT" sz="4000" dirty="0"/>
              <a:t>”;</a:t>
            </a:r>
          </a:p>
          <a:p>
            <a:pPr algn="just"/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/>
              <a:t> “</a:t>
            </a:r>
            <a:r>
              <a:rPr lang="it-IT" sz="4000" b="1" dirty="0"/>
              <a:t>De </a:t>
            </a:r>
            <a:r>
              <a:rPr lang="it-IT" sz="4000" b="1" dirty="0" err="1"/>
              <a:t>minimis</a:t>
            </a:r>
            <a:r>
              <a:rPr lang="it-IT" sz="4000" dirty="0"/>
              <a:t>” di cui Regolamento (UE) 1407/2013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87015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REGIME D’AIUTO 2/3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8259" y="3791396"/>
            <a:ext cx="19046221" cy="831908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C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C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REGIME DI AIUTO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 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soggetto proponente dichiara: 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 l’esercizio finanziario (anno fiscale) inizia il ______ e termina il ___________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Il soggetto proponente richiede: 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</a:pPr>
            <a:r>
              <a:rPr lang="it-IT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l’applicazione del </a:t>
            </a:r>
            <a:r>
              <a:rPr lang="it-IT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“Regime quadro regionale per il sostegno alle imprese presenti nel territorio regionale colpite dalla crisi”</a:t>
            </a:r>
            <a:r>
              <a:rPr lang="it-IT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dovuta all'aggressione della Russia contro l'Ucraina, di cui alla Delibera di Giunta n. 304 del 06/03/2023, autorizzato con Decisione della Commissione State </a:t>
            </a:r>
            <a:r>
              <a:rPr lang="it-IT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</a:t>
            </a:r>
            <a:r>
              <a:rPr lang="it-IT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SA.102896 (2022/N) e nei limiti e alle condizioni di cui alla Sezione 2.1 “Aiuti di importo limitato” della Comunicazione della Commissione europea C(2022) 7945 </a:t>
            </a:r>
            <a:r>
              <a:rPr lang="it-IT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</a:t>
            </a:r>
            <a:r>
              <a:rPr lang="it-IT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28/10/2022,  e </a:t>
            </a:r>
            <a:r>
              <a:rPr lang="it-IT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dichiara</a:t>
            </a:r>
            <a:r>
              <a:rPr lang="it-IT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rientrare in almeno una delle seguenti condizioni di crisi causate, direttamente o indirettamente, dal conflitto Russia/Ucraina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 subito un aumento dei costi di elettricità/combustibile/gas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 subito un aumento dei costi per materie prime e semilavorati importati dalle aree sanzionate e colpite dalla guerra, inclusa l'interruzione dei contratti e dei progetti in essere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 subito una diminuzione del fatturato a causa della riduzione delle esportazioni verso le aree sanzionate e colpite dalla guerra, compresa l'interruzione dei contratti e dei progetti in essere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 subito un calo del fatturato dovuto al blocco dei pagamenti a seguito di sanzioni e contromisure europee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 subito una riduzione degli scambi commerciali con i paesi coinvolti nel conflitto 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 subito un calo del fatturato causato dalla riduzione dei turisti da e verso i Paesi direttamente o indirettamente interessati dall'attuale crisi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1290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REGIME D’AIUTO 3/3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OPPURE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□"/>
            </a:pPr>
            <a:r>
              <a:rPr lang="en-US" sz="1800" dirty="0" err="1"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</a:rPr>
              <a:t>l’applicazione</a:t>
            </a:r>
            <a:r>
              <a:rPr lang="en-US" sz="1800" dirty="0"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</a:rPr>
              <a:t> del </a:t>
            </a:r>
            <a:r>
              <a:rPr lang="en-US" sz="1800" b="1" dirty="0"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</a:rPr>
              <a:t>REGIME DE MINIMIS</a:t>
            </a:r>
            <a:r>
              <a:rPr lang="en-US" sz="1800" dirty="0"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</a:rPr>
              <a:t> di cui al </a:t>
            </a:r>
            <a:r>
              <a:rPr lang="en-US" sz="1800" dirty="0" err="1"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</a:rPr>
              <a:t>Regolamento</a:t>
            </a:r>
            <a:r>
              <a:rPr lang="en-US" sz="1800" dirty="0">
                <a:effectLst/>
                <a:highlight>
                  <a:srgbClr val="FFFF00"/>
                </a:highlight>
                <a:latin typeface="Arial Nova" panose="020B0504020202020204" pitchFamily="34" charset="0"/>
                <a:ea typeface="Calibri" panose="020F0502020204030204" pitchFamily="34" charset="0"/>
              </a:rPr>
              <a:t> n. 1407/2013</a:t>
            </a:r>
            <a:endParaRPr lang="it-IT" sz="18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Arial" panose="020B060402020202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DICHIARA INOLTRE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che, alla data di presentazione della domanda a valere sul presente bando, all’impresa richiedente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nonché alle imprese controllate/collegate direttamente o indirettamente costituenti la definizione di impresa unica: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  <a:tabLst>
                <a:tab pos="540385" algn="l"/>
              </a:tabLs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stata concessa alcuna agevolazione a titolo di aiuto all’interno del “Regime quadro regionale per il sostegno alle imprese presenti nel territorio regionale colpite dalla crisi”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  <a:tabLst>
                <a:tab pos="540385" algn="l"/>
              </a:tabLs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 state concesse</a:t>
            </a:r>
            <a:r>
              <a:rPr lang="it-IT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agevolazioni a titolo di aiuto all’interno del cosiddetto “Regime quadro regionale per il sostegno alle imprese presenti nel territorio regionale colpite dalla crisi”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Courier New" panose="02070309020205020404" pitchFamily="49" charset="0"/>
              <a:buChar char="□"/>
              <a:tabLst>
                <a:tab pos="540385" algn="l"/>
              </a:tabLst>
            </a:pPr>
            <a:endParaRPr lang="it-IT" sz="1800" dirty="0">
              <a:solidFill>
                <a:srgbClr val="000000"/>
              </a:solidFill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200"/>
              <a:tabLst>
                <a:tab pos="540385" algn="l"/>
              </a:tabLs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scelto il regime d’aiuto e , se scelto il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 work, va indicato almeno uno dei motivi che ne permettono l’applicazione</a:t>
            </a:r>
            <a:endParaRPr lang="it-IT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06452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33DD-492C-7515-600F-48CC352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0307"/>
            <a:ext cx="21124985" cy="1040211"/>
          </a:xfrm>
        </p:spPr>
        <p:txBody>
          <a:bodyPr/>
          <a:lstStyle/>
          <a:p>
            <a:r>
              <a:rPr lang="it-IT" dirty="0"/>
              <a:t>AMBITI DI ATTIVITÀ DEI SOGGETTI BENEFICIARI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111D4-B41E-668D-43BE-5268F98D8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4321" y="3791396"/>
            <a:ext cx="19060160" cy="8776288"/>
          </a:xfrm>
        </p:spPr>
        <p:txBody>
          <a:bodyPr/>
          <a:lstStyle/>
          <a:p>
            <a:r>
              <a:rPr lang="it-IT" sz="4000" dirty="0"/>
              <a:t>i. Musica;</a:t>
            </a:r>
          </a:p>
          <a:p>
            <a:r>
              <a:rPr lang="it-IT" sz="4000" dirty="0"/>
              <a:t>ii. Audiovisivo e radio (inclusi: film/cinema, televisione, videogiochi, software e multimedia);</a:t>
            </a:r>
          </a:p>
          <a:p>
            <a:r>
              <a:rPr lang="it-IT" sz="4000" dirty="0"/>
              <a:t>iii. Moda;</a:t>
            </a:r>
          </a:p>
          <a:p>
            <a:r>
              <a:rPr lang="it-IT" sz="4000" dirty="0"/>
              <a:t>iv. Architettura e Design;</a:t>
            </a:r>
          </a:p>
          <a:p>
            <a:r>
              <a:rPr lang="it-IT" sz="4000" dirty="0"/>
              <a:t>v. Arti visive (inclusa fotografia);</a:t>
            </a:r>
          </a:p>
          <a:p>
            <a:r>
              <a:rPr lang="it-IT" sz="4000" dirty="0"/>
              <a:t>vi. Spettacolo dal vivo e Festival;</a:t>
            </a:r>
          </a:p>
          <a:p>
            <a:r>
              <a:rPr lang="it-IT" sz="4000" dirty="0"/>
              <a:t>vii. Patrimonio culturale materiale e immateriale (inclusi: archivi, biblioteche e musei);</a:t>
            </a:r>
          </a:p>
          <a:p>
            <a:r>
              <a:rPr lang="it-IT" sz="4000" dirty="0"/>
              <a:t>viii. Artigianato artistico;</a:t>
            </a:r>
          </a:p>
          <a:p>
            <a:r>
              <a:rPr lang="it-IT" sz="4000" dirty="0"/>
              <a:t>ix. Editoria, libri e letteratura;</a:t>
            </a:r>
          </a:p>
          <a:p>
            <a:r>
              <a:rPr lang="it-IT" sz="4000" dirty="0"/>
              <a:t>x. Area interdisciplinare (relativo ai soggetti che operano in più di un ambito di intervento tra quelli elencati).</a:t>
            </a:r>
          </a:p>
          <a:p>
            <a:endParaRPr lang="it-IT" dirty="0"/>
          </a:p>
          <a:p>
            <a:r>
              <a:rPr lang="it-IT" dirty="0"/>
              <a:t>T</a:t>
            </a:r>
            <a:r>
              <a:rPr lang="it-IT" sz="4000" dirty="0"/>
              <a:t>ali ambiti devono essere desumibili da </a:t>
            </a:r>
            <a:r>
              <a:rPr lang="it-IT" sz="4000" b="1" dirty="0"/>
              <a:t>Statuto e/o curriculum aziendale</a:t>
            </a:r>
          </a:p>
        </p:txBody>
      </p:sp>
    </p:spTree>
    <p:extLst>
      <p:ext uri="{BB962C8B-B14F-4D97-AF65-F5344CB8AC3E}">
        <p14:creationId xmlns:p14="http://schemas.microsoft.com/office/powerpoint/2010/main" val="75873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ED729D303F3A4C84742A97312F55DF" ma:contentTypeVersion="6" ma:contentTypeDescription="Creare un nuovo documento." ma:contentTypeScope="" ma:versionID="fc4725bb8896fc3f1f4774dd2007a0d4">
  <xsd:schema xmlns:xsd="http://www.w3.org/2001/XMLSchema" xmlns:xs="http://www.w3.org/2001/XMLSchema" xmlns:p="http://schemas.microsoft.com/office/2006/metadata/properties" xmlns:ns2="09cb62f7-ba1e-491d-aff3-a5f28f0b5c0a" xmlns:ns3="12055bfc-81c8-4aaf-9e35-19e32af1fc7c" targetNamespace="http://schemas.microsoft.com/office/2006/metadata/properties" ma:root="true" ma:fieldsID="c85e7a0d5af0d2fe24db0727742ba73f" ns2:_="" ns3:_="">
    <xsd:import namespace="09cb62f7-ba1e-491d-aff3-a5f28f0b5c0a"/>
    <xsd:import namespace="12055bfc-81c8-4aaf-9e35-19e32af1fc7c"/>
    <xsd:element name="properties">
      <xsd:complexType>
        <xsd:sequence>
          <xsd:element name="documentManagement">
            <xsd:complexType>
              <xsd:all>
                <xsd:element ref="ns2:_bpm_StatoId" minOccurs="0"/>
                <xsd:element ref="ns2:_bpm_OperazioneId" minOccurs="0"/>
                <xsd:element ref="ns2:_bpm_ErroreId" minOccurs="0"/>
                <xsd:element ref="ns2:_bpm_Sintes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b62f7-ba1e-491d-aff3-a5f28f0b5c0a" elementFormDefault="qualified">
    <xsd:import namespace="http://schemas.microsoft.com/office/2006/documentManagement/types"/>
    <xsd:import namespace="http://schemas.microsoft.com/office/infopath/2007/PartnerControls"/>
    <xsd:element name="_bpm_StatoId" ma:index="8" nillable="true" ma:displayName="_bpm_StatoId" ma:hidden="true" ma:internalName="_bpm_StatoId" ma:readOnly="false">
      <xsd:simpleType>
        <xsd:restriction base="dms:Text"/>
      </xsd:simpleType>
    </xsd:element>
    <xsd:element name="_bpm_OperazioneId" ma:index="9" nillable="true" ma:displayName="_bpm_OperazioneId" ma:hidden="true" ma:internalName="_bpm_OperazioneId" ma:readOnly="false">
      <xsd:simpleType>
        <xsd:restriction base="dms:Text"/>
      </xsd:simpleType>
    </xsd:element>
    <xsd:element name="_bpm_ErroreId" ma:index="10" nillable="true" ma:displayName="_bpm_ErroreId" ma:hidden="true" ma:internalName="_bpm_ErroreId" ma:readOnly="false">
      <xsd:simpleType>
        <xsd:restriction base="dms:Text"/>
      </xsd:simpleType>
    </xsd:element>
    <xsd:element name="_bpm_Sintesi" ma:index="11" nillable="true" ma:displayName="Firma" ma:hidden="true" ma:internalName="_bpm_Sintesi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55bfc-81c8-4aaf-9e35-19e32af1f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bpm_StatoId xmlns="09cb62f7-ba1e-491d-aff3-a5f28f0b5c0a" xsi:nil="true"/>
    <_bpm_OperazioneId xmlns="09cb62f7-ba1e-491d-aff3-a5f28f0b5c0a" xsi:nil="true"/>
    <_bpm_Sintesi xmlns="09cb62f7-ba1e-491d-aff3-a5f28f0b5c0a" xsi:nil="true"/>
    <_bpm_ErroreId xmlns="09cb62f7-ba1e-491d-aff3-a5f28f0b5c0a" xsi:nil="true"/>
  </documentManagement>
</p:properties>
</file>

<file path=customXml/itemProps1.xml><?xml version="1.0" encoding="utf-8"?>
<ds:datastoreItem xmlns:ds="http://schemas.openxmlformats.org/officeDocument/2006/customXml" ds:itemID="{7B3E6E33-AA87-46F5-8F62-81216C3316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86309-3A29-43DA-8E42-3F88165D0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b62f7-ba1e-491d-aff3-a5f28f0b5c0a"/>
    <ds:schemaRef ds:uri="12055bfc-81c8-4aaf-9e35-19e32af1f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693BC6-3F4F-4429-AB22-889FD1852B9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9cb62f7-ba1e-491d-aff3-a5f28f0b5c0a"/>
    <ds:schemaRef ds:uri="http://schemas.microsoft.com/office/2006/metadata/properties"/>
    <ds:schemaRef ds:uri="http://purl.org/dc/terms/"/>
    <ds:schemaRef ds:uri="12055bfc-81c8-4aaf-9e35-19e32af1fc7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2133</Words>
  <Application>Microsoft Office PowerPoint</Application>
  <PresentationFormat>Personalizzato</PresentationFormat>
  <Paragraphs>141</Paragraphs>
  <Slides>20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Arial Nova</vt:lpstr>
      <vt:lpstr>Calibri</vt:lpstr>
      <vt:lpstr>Courier New</vt:lpstr>
      <vt:lpstr>Helvetica Neue Medium</vt:lpstr>
      <vt:lpstr>Wingdings</vt:lpstr>
      <vt:lpstr>Tema di Office</vt:lpstr>
      <vt:lpstr>Document</vt:lpstr>
      <vt:lpstr>BANDO PER IL SOSTEGNO ALL’INNOVAZIONE E AGLI INVESTIMENTI DELLE IMPRESE CULTURALI E CREATIVE   </vt:lpstr>
      <vt:lpstr>OBIETTIVI</vt:lpstr>
      <vt:lpstr>RIFERIMENTI NORMATIVI 1/2</vt:lpstr>
      <vt:lpstr>RIFERIMENTI NORMATIVI 2/2</vt:lpstr>
      <vt:lpstr>BENEFICIARI</vt:lpstr>
      <vt:lpstr>REGIME D’AIUTO 1/3</vt:lpstr>
      <vt:lpstr>REGIME D’AIUTO 2/3</vt:lpstr>
      <vt:lpstr>REGIME D’AIUTO 3/3</vt:lpstr>
      <vt:lpstr>AMBITI DI ATTIVITÀ DEI SOGGETTI BENEFICIARI </vt:lpstr>
      <vt:lpstr>INTERVENTI AMMISSIBILI</vt:lpstr>
      <vt:lpstr>INTENSITA’ DEL CONTRIBUTO</vt:lpstr>
      <vt:lpstr>SPESE AMMISSIBILI 1/4</vt:lpstr>
      <vt:lpstr>SPESE AMMISSIBILI 2/4</vt:lpstr>
      <vt:lpstr>SPESE AMMISSIBILI 3/4</vt:lpstr>
      <vt:lpstr>SPESE AMMISSIBILI 4/4</vt:lpstr>
      <vt:lpstr>QUANDO FARE DOMANDA E PROCEDURA SELEZIONE</vt:lpstr>
      <vt:lpstr>PARAMETRI DI VALUTAZIONE</vt:lpstr>
      <vt:lpstr>DNSH: alcuni chiarimenti </vt:lpstr>
      <vt:lpstr>RENDICONTAZIONE</vt:lpstr>
      <vt:lpstr>Presentazione standard di PowerPoint</vt:lpstr>
    </vt:vector>
  </TitlesOfParts>
  <Company>Hominapdc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Simona Grandini</dc:creator>
  <cp:lastModifiedBy>De Siervo Lucia</cp:lastModifiedBy>
  <cp:revision>164</cp:revision>
  <cp:lastPrinted>2021-10-14T15:10:05Z</cp:lastPrinted>
  <dcterms:created xsi:type="dcterms:W3CDTF">2017-11-22T17:37:51Z</dcterms:created>
  <dcterms:modified xsi:type="dcterms:W3CDTF">2023-12-20T10:55:37Z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0x0101007AED729D303F3A4C84742A97312F55DF</vt:lpwstr>
  </property>
  <property fmtid="{D5CDD505-2E9C-101B-9397-08002B2CF9AE}" pid="3" name="Order">
    <vt:r8>1134800</vt:r8>
  </property>
</Properties>
</file>