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22" r:id="rId2"/>
    <p:sldId id="366" r:id="rId3"/>
    <p:sldId id="261" r:id="rId4"/>
    <p:sldId id="355" r:id="rId5"/>
    <p:sldId id="375" r:id="rId6"/>
    <p:sldId id="323" r:id="rId7"/>
    <p:sldId id="362" r:id="rId8"/>
    <p:sldId id="325" r:id="rId9"/>
    <p:sldId id="363" r:id="rId10"/>
    <p:sldId id="364" r:id="rId11"/>
    <p:sldId id="326" r:id="rId12"/>
    <p:sldId id="328" r:id="rId13"/>
    <p:sldId id="329" r:id="rId14"/>
    <p:sldId id="331" r:id="rId15"/>
    <p:sldId id="365" r:id="rId16"/>
    <p:sldId id="373" r:id="rId17"/>
    <p:sldId id="374" r:id="rId18"/>
    <p:sldId id="332" r:id="rId19"/>
    <p:sldId id="333" r:id="rId20"/>
    <p:sldId id="334" r:id="rId21"/>
    <p:sldId id="335" r:id="rId22"/>
    <p:sldId id="337" r:id="rId23"/>
    <p:sldId id="338" r:id="rId24"/>
    <p:sldId id="358" r:id="rId25"/>
    <p:sldId id="340" r:id="rId26"/>
    <p:sldId id="368" r:id="rId27"/>
    <p:sldId id="367" r:id="rId28"/>
    <p:sldId id="372" r:id="rId29"/>
    <p:sldId id="343" r:id="rId30"/>
    <p:sldId id="359" r:id="rId31"/>
    <p:sldId id="371" r:id="rId32"/>
    <p:sldId id="300" r:id="rId33"/>
    <p:sldId id="369" r:id="rId34"/>
    <p:sldId id="370" r:id="rId35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F2CC"/>
    <a:srgbClr val="000000"/>
    <a:srgbClr val="EDC050"/>
    <a:srgbClr val="ED1B2A"/>
    <a:srgbClr val="FF0000"/>
    <a:srgbClr val="FFFF99"/>
    <a:srgbClr val="FFFF05"/>
    <a:srgbClr val="F64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864D4-4B5B-4F06-A9B7-8F62F99A29A8}" v="65" dt="2024-02-19T13:01:02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1"/>
    <p:restoredTop sz="96654"/>
  </p:normalViewPr>
  <p:slideViewPr>
    <p:cSldViewPr snapToGrid="0">
      <p:cViewPr varScale="1">
        <p:scale>
          <a:sx n="113" d="100"/>
          <a:sy n="113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vatti Letizia" userId="ace4b90c-6432-4221-8683-f6f4e33c0dbe" providerId="ADAL" clId="{0AC0403C-BB02-43EB-AB85-8AA69B5B3279}"/>
    <pc:docChg chg="undo redo custSel addSld delSld modSld sldOrd">
      <pc:chgData name="Zavatti Letizia" userId="ace4b90c-6432-4221-8683-f6f4e33c0dbe" providerId="ADAL" clId="{0AC0403C-BB02-43EB-AB85-8AA69B5B3279}" dt="2023-05-17T15:09:41.317" v="5289" actId="20577"/>
      <pc:docMkLst>
        <pc:docMk/>
      </pc:docMkLst>
      <pc:sldChg chg="addSp delSp modSp mod">
        <pc:chgData name="Zavatti Letizia" userId="ace4b90c-6432-4221-8683-f6f4e33c0dbe" providerId="ADAL" clId="{0AC0403C-BB02-43EB-AB85-8AA69B5B3279}" dt="2023-05-17T15:09:41.317" v="5289" actId="20577"/>
        <pc:sldMkLst>
          <pc:docMk/>
          <pc:sldMk cId="2634317676" sldId="261"/>
        </pc:sldMkLst>
        <pc:spChg chg="mod">
          <ac:chgData name="Zavatti Letizia" userId="ace4b90c-6432-4221-8683-f6f4e33c0dbe" providerId="ADAL" clId="{0AC0403C-BB02-43EB-AB85-8AA69B5B3279}" dt="2023-05-10T11:24:57.078" v="4294" actId="207"/>
          <ac:spMkLst>
            <pc:docMk/>
            <pc:sldMk cId="2634317676" sldId="261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10T09:20:20.889" v="2375" actId="26606"/>
          <ac:spMkLst>
            <pc:docMk/>
            <pc:sldMk cId="2634317676" sldId="261"/>
            <ac:spMk id="8" creationId="{CF67F649-BBBA-3D28-6FE3-41B9FEA2D2C1}"/>
          </ac:spMkLst>
        </pc:spChg>
        <pc:spChg chg="mod">
          <ac:chgData name="Zavatti Letizia" userId="ace4b90c-6432-4221-8683-f6f4e33c0dbe" providerId="ADAL" clId="{0AC0403C-BB02-43EB-AB85-8AA69B5B3279}" dt="2023-05-10T11:24:55.644" v="4291" actId="207"/>
          <ac:spMkLst>
            <pc:docMk/>
            <pc:sldMk cId="2634317676" sldId="261"/>
            <ac:spMk id="16" creationId="{A7D513CB-4BC1-07A4-5600-5FEBDB811A35}"/>
          </ac:spMkLst>
        </pc:spChg>
        <pc:graphicFrameChg chg="add mod modGraphic">
          <ac:chgData name="Zavatti Letizia" userId="ace4b90c-6432-4221-8683-f6f4e33c0dbe" providerId="ADAL" clId="{0AC0403C-BB02-43EB-AB85-8AA69B5B3279}" dt="2023-05-17T15:09:41.317" v="5289" actId="20577"/>
          <ac:graphicFrameMkLst>
            <pc:docMk/>
            <pc:sldMk cId="2634317676" sldId="261"/>
            <ac:graphicFrameMk id="18" creationId="{A9478BCE-00CA-DA3E-4E3D-5967E22A4546}"/>
          </ac:graphicFrameMkLst>
        </pc:graphicFrameChg>
      </pc:sldChg>
      <pc:sldChg chg="addSp delSp modSp del mod">
        <pc:chgData name="Zavatti Letizia" userId="ace4b90c-6432-4221-8683-f6f4e33c0dbe" providerId="ADAL" clId="{0AC0403C-BB02-43EB-AB85-8AA69B5B3279}" dt="2023-05-10T12:55:27.220" v="4902" actId="47"/>
        <pc:sldMkLst>
          <pc:docMk/>
          <pc:sldMk cId="2013092685" sldId="299"/>
        </pc:sldMkLst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2" creationId="{C8761768-BCEB-4700-AAF4-47F4DFAF0EAA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" creationId="{54E62064-05F8-4654-A33C-4E728AF67ECD}"/>
          </ac:spMkLst>
        </pc:spChg>
        <pc:spChg chg="del">
          <ac:chgData name="Zavatti Letizia" userId="ace4b90c-6432-4221-8683-f6f4e33c0dbe" providerId="ADAL" clId="{0AC0403C-BB02-43EB-AB85-8AA69B5B3279}" dt="2023-05-09T15:55:43.179" v="2099" actId="478"/>
          <ac:spMkLst>
            <pc:docMk/>
            <pc:sldMk cId="2013092685" sldId="299"/>
            <ac:spMk id="4" creationId="{23F19EB8-E3D0-42EE-9E86-44B294D5FF7F}"/>
          </ac:spMkLst>
        </pc:spChg>
        <pc:spChg chg="del">
          <ac:chgData name="Zavatti Letizia" userId="ace4b90c-6432-4221-8683-f6f4e33c0dbe" providerId="ADAL" clId="{0AC0403C-BB02-43EB-AB85-8AA69B5B3279}" dt="2023-05-09T15:55:45.733" v="2102" actId="478"/>
          <ac:spMkLst>
            <pc:docMk/>
            <pc:sldMk cId="2013092685" sldId="299"/>
            <ac:spMk id="7" creationId="{06CAB151-5358-6B07-6D46-BFFF9519AB93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9" creationId="{8316E96E-F438-4964-A39A-44284DA1C94A}"/>
          </ac:spMkLst>
        </pc:spChg>
        <pc:spChg chg="del mod">
          <ac:chgData name="Zavatti Letizia" userId="ace4b90c-6432-4221-8683-f6f4e33c0dbe" providerId="ADAL" clId="{0AC0403C-BB02-43EB-AB85-8AA69B5B3279}" dt="2023-05-09T15:55:41.706" v="2098" actId="478"/>
          <ac:spMkLst>
            <pc:docMk/>
            <pc:sldMk cId="2013092685" sldId="299"/>
            <ac:spMk id="10" creationId="{DADCE5C8-33D6-4F63-A190-00AE8886411F}"/>
          </ac:spMkLst>
        </pc:spChg>
        <pc:spChg chg="del">
          <ac:chgData name="Zavatti Letizia" userId="ace4b90c-6432-4221-8683-f6f4e33c0dbe" providerId="ADAL" clId="{0AC0403C-BB02-43EB-AB85-8AA69B5B3279}" dt="2023-05-09T15:55:46.388" v="2103" actId="478"/>
          <ac:spMkLst>
            <pc:docMk/>
            <pc:sldMk cId="2013092685" sldId="299"/>
            <ac:spMk id="11" creationId="{35708735-E3BF-4C3A-DDF8-9F24D1D70F4F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12" creationId="{B1540D91-9272-1A9F-F376-4855162A1157}"/>
          </ac:spMkLst>
        </pc:spChg>
        <pc:spChg chg="del">
          <ac:chgData name="Zavatti Letizia" userId="ace4b90c-6432-4221-8683-f6f4e33c0dbe" providerId="ADAL" clId="{0AC0403C-BB02-43EB-AB85-8AA69B5B3279}" dt="2023-05-09T15:55:44.029" v="2100" actId="478"/>
          <ac:spMkLst>
            <pc:docMk/>
            <pc:sldMk cId="2013092685" sldId="299"/>
            <ac:spMk id="14" creationId="{597A6015-D5A8-4395-85AA-9D94A45A966F}"/>
          </ac:spMkLst>
        </pc:spChg>
        <pc:spChg chg="del">
          <ac:chgData name="Zavatti Letizia" userId="ace4b90c-6432-4221-8683-f6f4e33c0dbe" providerId="ADAL" clId="{0AC0403C-BB02-43EB-AB85-8AA69B5B3279}" dt="2023-05-09T15:55:44.871" v="2101" actId="478"/>
          <ac:spMkLst>
            <pc:docMk/>
            <pc:sldMk cId="2013092685" sldId="299"/>
            <ac:spMk id="15" creationId="{A69C074C-270B-43B8-B9AE-920943C09C80}"/>
          </ac:spMkLst>
        </pc:spChg>
        <pc:spChg chg="del mod">
          <ac:chgData name="Zavatti Letizia" userId="ace4b90c-6432-4221-8683-f6f4e33c0dbe" providerId="ADAL" clId="{0AC0403C-BB02-43EB-AB85-8AA69B5B3279}" dt="2023-05-09T16:07:59.746" v="2334" actId="478"/>
          <ac:spMkLst>
            <pc:docMk/>
            <pc:sldMk cId="2013092685" sldId="299"/>
            <ac:spMk id="17" creationId="{B69C8FE1-0E53-4D6E-93DB-9107A8B8022B}"/>
          </ac:spMkLst>
        </pc:spChg>
        <pc:spChg chg="add del">
          <ac:chgData name="Zavatti Letizia" userId="ace4b90c-6432-4221-8683-f6f4e33c0dbe" providerId="ADAL" clId="{0AC0403C-BB02-43EB-AB85-8AA69B5B3279}" dt="2023-05-09T16:07:04.708" v="2322" actId="11529"/>
          <ac:spMkLst>
            <pc:docMk/>
            <pc:sldMk cId="2013092685" sldId="299"/>
            <ac:spMk id="27" creationId="{6C8A7F19-1BAB-7826-45A0-B17EF1319BC2}"/>
          </ac:spMkLst>
        </pc:spChg>
        <pc:spChg chg="add mod">
          <ac:chgData name="Zavatti Letizia" userId="ace4b90c-6432-4221-8683-f6f4e33c0dbe" providerId="ADAL" clId="{0AC0403C-BB02-43EB-AB85-8AA69B5B3279}" dt="2023-05-09T16:08:01.249" v="2335" actId="20577"/>
          <ac:spMkLst>
            <pc:docMk/>
            <pc:sldMk cId="2013092685" sldId="299"/>
            <ac:spMk id="28" creationId="{0A51CB3C-2642-9D22-611B-55D00BB17923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1" creationId="{66FB66AB-395E-4E0E-8846-75C6C146FB43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3" creationId="{152E9A29-1112-4473-A36F-5591B04E2A28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4" creationId="{9F6A43A8-2436-4160-9538-EEBB7EC1D300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5" creationId="{60CAFF72-79AC-4332-A131-1A08FBBC4E85}"/>
          </ac:spMkLst>
        </pc:spChg>
        <pc:spChg chg="mod">
          <ac:chgData name="Zavatti Letizia" userId="ace4b90c-6432-4221-8683-f6f4e33c0dbe" providerId="ADAL" clId="{0AC0403C-BB02-43EB-AB85-8AA69B5B3279}" dt="2023-05-09T16:07:14.437" v="2323" actId="2711"/>
          <ac:spMkLst>
            <pc:docMk/>
            <pc:sldMk cId="2013092685" sldId="299"/>
            <ac:spMk id="36" creationId="{DE11BEBF-3273-4D42-9E96-FCD6836310C8}"/>
          </ac:spMkLst>
        </pc:spChg>
      </pc:sldChg>
      <pc:sldChg chg="addSp delSp modSp mod">
        <pc:chgData name="Zavatti Letizia" userId="ace4b90c-6432-4221-8683-f6f4e33c0dbe" providerId="ADAL" clId="{0AC0403C-BB02-43EB-AB85-8AA69B5B3279}" dt="2023-05-17T13:50:46.553" v="5287" actId="2711"/>
        <pc:sldMkLst>
          <pc:docMk/>
          <pc:sldMk cId="783492118" sldId="300"/>
        </pc:sldMkLst>
        <pc:spChg chg="del">
          <ac:chgData name="Zavatti Letizia" userId="ace4b90c-6432-4221-8683-f6f4e33c0dbe" providerId="ADAL" clId="{0AC0403C-BB02-43EB-AB85-8AA69B5B3279}" dt="2023-05-09T15:57:11.934" v="2140" actId="478"/>
          <ac:spMkLst>
            <pc:docMk/>
            <pc:sldMk cId="783492118" sldId="300"/>
            <ac:spMk id="2" creationId="{C8761768-BCEB-4700-AAF4-47F4DFAF0EAA}"/>
          </ac:spMkLst>
        </pc:spChg>
        <pc:spChg chg="del">
          <ac:chgData name="Zavatti Letizia" userId="ace4b90c-6432-4221-8683-f6f4e33c0dbe" providerId="ADAL" clId="{0AC0403C-BB02-43EB-AB85-8AA69B5B3279}" dt="2023-05-09T15:57:01.841" v="2131" actId="478"/>
          <ac:spMkLst>
            <pc:docMk/>
            <pc:sldMk cId="783492118" sldId="300"/>
            <ac:spMk id="5" creationId="{0A735D78-3DE1-4D92-2D70-28496FF9AC8C}"/>
          </ac:spMkLst>
        </pc:spChg>
        <pc:spChg chg="del">
          <ac:chgData name="Zavatti Letizia" userId="ace4b90c-6432-4221-8683-f6f4e33c0dbe" providerId="ADAL" clId="{0AC0403C-BB02-43EB-AB85-8AA69B5B3279}" dt="2023-05-09T15:57:10.925" v="2139" actId="478"/>
          <ac:spMkLst>
            <pc:docMk/>
            <pc:sldMk cId="783492118" sldId="300"/>
            <ac:spMk id="6" creationId="{CC604989-EBFE-BB83-B306-869226481AEF}"/>
          </ac:spMkLst>
        </pc:spChg>
        <pc:spChg chg="del">
          <ac:chgData name="Zavatti Letizia" userId="ace4b90c-6432-4221-8683-f6f4e33c0dbe" providerId="ADAL" clId="{0AC0403C-BB02-43EB-AB85-8AA69B5B3279}" dt="2023-05-09T15:57:00.421" v="2130" actId="478"/>
          <ac:spMkLst>
            <pc:docMk/>
            <pc:sldMk cId="783492118" sldId="300"/>
            <ac:spMk id="9" creationId="{8316E96E-F438-4964-A39A-44284DA1C94A}"/>
          </ac:spMkLst>
        </pc:spChg>
        <pc:spChg chg="del">
          <ac:chgData name="Zavatti Letizia" userId="ace4b90c-6432-4221-8683-f6f4e33c0dbe" providerId="ADAL" clId="{0AC0403C-BB02-43EB-AB85-8AA69B5B3279}" dt="2023-05-09T15:57:05.916" v="2134" actId="478"/>
          <ac:spMkLst>
            <pc:docMk/>
            <pc:sldMk cId="783492118" sldId="300"/>
            <ac:spMk id="14" creationId="{17434C18-2177-478F-83B0-6EC144A1BC70}"/>
          </ac:spMkLst>
        </pc:spChg>
        <pc:spChg chg="del mod">
          <ac:chgData name="Zavatti Letizia" userId="ace4b90c-6432-4221-8683-f6f4e33c0dbe" providerId="ADAL" clId="{0AC0403C-BB02-43EB-AB85-8AA69B5B3279}" dt="2023-05-09T16:08:15.897" v="2341" actId="478"/>
          <ac:spMkLst>
            <pc:docMk/>
            <pc:sldMk cId="783492118" sldId="300"/>
            <ac:spMk id="17" creationId="{B69C8FE1-0E53-4D6E-93DB-9107A8B8022B}"/>
          </ac:spMkLst>
        </pc:spChg>
        <pc:spChg chg="del">
          <ac:chgData name="Zavatti Letizia" userId="ace4b90c-6432-4221-8683-f6f4e33c0dbe" providerId="ADAL" clId="{0AC0403C-BB02-43EB-AB85-8AA69B5B3279}" dt="2023-05-09T15:57:04.507" v="2133" actId="478"/>
          <ac:spMkLst>
            <pc:docMk/>
            <pc:sldMk cId="783492118" sldId="300"/>
            <ac:spMk id="18" creationId="{64AD7E84-8249-4754-B730-5AB7420995C4}"/>
          </ac:spMkLst>
        </pc:spChg>
        <pc:spChg chg="del">
          <ac:chgData name="Zavatti Letizia" userId="ace4b90c-6432-4221-8683-f6f4e33c0dbe" providerId="ADAL" clId="{0AC0403C-BB02-43EB-AB85-8AA69B5B3279}" dt="2023-05-09T15:57:14.084" v="2141" actId="478"/>
          <ac:spMkLst>
            <pc:docMk/>
            <pc:sldMk cId="783492118" sldId="300"/>
            <ac:spMk id="19" creationId="{A1CF14DD-FAE1-4996-9CB5-38E595586B0A}"/>
          </ac:spMkLst>
        </pc:spChg>
        <pc:spChg chg="del">
          <ac:chgData name="Zavatti Letizia" userId="ace4b90c-6432-4221-8683-f6f4e33c0dbe" providerId="ADAL" clId="{0AC0403C-BB02-43EB-AB85-8AA69B5B3279}" dt="2023-05-09T15:57:09.606" v="2138" actId="478"/>
          <ac:spMkLst>
            <pc:docMk/>
            <pc:sldMk cId="783492118" sldId="300"/>
            <ac:spMk id="20" creationId="{411FA5C0-E824-4491-8F38-AEDE50D30F34}"/>
          </ac:spMkLst>
        </pc:spChg>
        <pc:spChg chg="add del mod">
          <ac:chgData name="Zavatti Letizia" userId="ace4b90c-6432-4221-8683-f6f4e33c0dbe" providerId="ADAL" clId="{0AC0403C-BB02-43EB-AB85-8AA69B5B3279}" dt="2023-05-10T12:31:23.696" v="4613" actId="12084"/>
          <ac:spMkLst>
            <pc:docMk/>
            <pc:sldMk cId="783492118" sldId="300"/>
            <ac:spMk id="21" creationId="{3CAB4C3A-CAE1-C7B9-BBDF-EC6309BB9B1A}"/>
          </ac:spMkLst>
        </pc:spChg>
        <pc:spChg chg="add mod">
          <ac:chgData name="Zavatti Letizia" userId="ace4b90c-6432-4221-8683-f6f4e33c0dbe" providerId="ADAL" clId="{0AC0403C-BB02-43EB-AB85-8AA69B5B3279}" dt="2023-05-09T16:08:14.659" v="2340"/>
          <ac:spMkLst>
            <pc:docMk/>
            <pc:sldMk cId="783492118" sldId="300"/>
            <ac:spMk id="22" creationId="{15187C9B-424E-AC6F-3405-286C6A0AAC7F}"/>
          </ac:spMkLst>
        </pc:spChg>
        <pc:spChg chg="del">
          <ac:chgData name="Zavatti Letizia" userId="ace4b90c-6432-4221-8683-f6f4e33c0dbe" providerId="ADAL" clId="{0AC0403C-BB02-43EB-AB85-8AA69B5B3279}" dt="2023-05-09T15:57:03.389" v="2132" actId="478"/>
          <ac:spMkLst>
            <pc:docMk/>
            <pc:sldMk cId="783492118" sldId="300"/>
            <ac:spMk id="31" creationId="{66FB66AB-395E-4E0E-8846-75C6C146FB43}"/>
          </ac:spMkLst>
        </pc:spChg>
        <pc:spChg chg="del">
          <ac:chgData name="Zavatti Letizia" userId="ace4b90c-6432-4221-8683-f6f4e33c0dbe" providerId="ADAL" clId="{0AC0403C-BB02-43EB-AB85-8AA69B5B3279}" dt="2023-05-09T15:57:07.050" v="2135" actId="478"/>
          <ac:spMkLst>
            <pc:docMk/>
            <pc:sldMk cId="783492118" sldId="300"/>
            <ac:spMk id="34" creationId="{9F6A43A8-2436-4160-9538-EEBB7EC1D300}"/>
          </ac:spMkLst>
        </pc:spChg>
        <pc:spChg chg="del">
          <ac:chgData name="Zavatti Letizia" userId="ace4b90c-6432-4221-8683-f6f4e33c0dbe" providerId="ADAL" clId="{0AC0403C-BB02-43EB-AB85-8AA69B5B3279}" dt="2023-05-09T15:57:08.635" v="2137" actId="478"/>
          <ac:spMkLst>
            <pc:docMk/>
            <pc:sldMk cId="783492118" sldId="300"/>
            <ac:spMk id="35" creationId="{60CAFF72-79AC-4332-A131-1A08FBBC4E85}"/>
          </ac:spMkLst>
        </pc:spChg>
        <pc:spChg chg="del">
          <ac:chgData name="Zavatti Letizia" userId="ace4b90c-6432-4221-8683-f6f4e33c0dbe" providerId="ADAL" clId="{0AC0403C-BB02-43EB-AB85-8AA69B5B3279}" dt="2023-05-09T15:57:07.817" v="2136" actId="478"/>
          <ac:spMkLst>
            <pc:docMk/>
            <pc:sldMk cId="783492118" sldId="300"/>
            <ac:spMk id="36" creationId="{DE11BEBF-3273-4D42-9E96-FCD6836310C8}"/>
          </ac:spMkLst>
        </pc:spChg>
        <pc:graphicFrameChg chg="add mod modGraphic">
          <ac:chgData name="Zavatti Letizia" userId="ace4b90c-6432-4221-8683-f6f4e33c0dbe" providerId="ADAL" clId="{0AC0403C-BB02-43EB-AB85-8AA69B5B3279}" dt="2023-05-17T13:50:46.553" v="5287" actId="2711"/>
          <ac:graphicFrameMkLst>
            <pc:docMk/>
            <pc:sldMk cId="783492118" sldId="300"/>
            <ac:graphicFrameMk id="2" creationId="{0A2D1840-AEAD-640A-9F94-ADB9B2AA8190}"/>
          </ac:graphicFrameMkLst>
        </pc:graphicFrameChg>
      </pc:sldChg>
      <pc:sldChg chg="addSp delSp modSp del mod">
        <pc:chgData name="Zavatti Letizia" userId="ace4b90c-6432-4221-8683-f6f4e33c0dbe" providerId="ADAL" clId="{0AC0403C-BB02-43EB-AB85-8AA69B5B3279}" dt="2023-05-10T12:41:26.403" v="4798" actId="47"/>
        <pc:sldMkLst>
          <pc:docMk/>
          <pc:sldMk cId="992077078" sldId="301"/>
        </pc:sldMkLst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2" creationId="{C8761768-BCEB-4700-AAF4-47F4DFAF0EAA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3" creationId="{54E62064-05F8-4654-A33C-4E728AF67ECD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4" creationId="{23F19EB8-E3D0-42EE-9E86-44B294D5FF7F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14" creationId="{597A6015-D5A8-4395-85AA-9D94A45A966F}"/>
          </ac:spMkLst>
        </pc:spChg>
        <pc:spChg chg="add mod">
          <ac:chgData name="Zavatti Letizia" userId="ace4b90c-6432-4221-8683-f6f4e33c0dbe" providerId="ADAL" clId="{0AC0403C-BB02-43EB-AB85-8AA69B5B3279}" dt="2023-05-09T16:08:35.463" v="2367" actId="1076"/>
          <ac:spMkLst>
            <pc:docMk/>
            <pc:sldMk cId="992077078" sldId="301"/>
            <ac:spMk id="15" creationId="{91BF8151-12DC-A39F-12FC-084BC1BE9EBC}"/>
          </ac:spMkLst>
        </pc:spChg>
        <pc:spChg chg="del mod">
          <ac:chgData name="Zavatti Letizia" userId="ace4b90c-6432-4221-8683-f6f4e33c0dbe" providerId="ADAL" clId="{0AC0403C-BB02-43EB-AB85-8AA69B5B3279}" dt="2023-05-09T16:08:30.855" v="2365" actId="478"/>
          <ac:spMkLst>
            <pc:docMk/>
            <pc:sldMk cId="992077078" sldId="301"/>
            <ac:spMk id="17" creationId="{B69C8FE1-0E53-4D6E-93DB-9107A8B8022B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19" creationId="{07EE15E3-8B60-4C1E-A838-3005B695CA96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33" creationId="{152E9A29-1112-4473-A36F-5591B04E2A28}"/>
          </ac:spMkLst>
        </pc:spChg>
        <pc:spChg chg="mod">
          <ac:chgData name="Zavatti Letizia" userId="ace4b90c-6432-4221-8683-f6f4e33c0dbe" providerId="ADAL" clId="{0AC0403C-BB02-43EB-AB85-8AA69B5B3279}" dt="2023-05-09T16:07:33.974" v="2327" actId="404"/>
          <ac:spMkLst>
            <pc:docMk/>
            <pc:sldMk cId="992077078" sldId="301"/>
            <ac:spMk id="34" creationId="{9F6A43A8-2436-4160-9538-EEBB7EC1D300}"/>
          </ac:spMkLst>
        </pc:spChg>
      </pc:sldChg>
      <pc:sldChg chg="del">
        <pc:chgData name="Zavatti Letizia" userId="ace4b90c-6432-4221-8683-f6f4e33c0dbe" providerId="ADAL" clId="{0AC0403C-BB02-43EB-AB85-8AA69B5B3279}" dt="2023-05-09T15:53:52.812" v="2088" actId="47"/>
        <pc:sldMkLst>
          <pc:docMk/>
          <pc:sldMk cId="554126051" sldId="321"/>
        </pc:sldMkLst>
      </pc:sldChg>
      <pc:sldChg chg="addSp delSp modSp mod setBg">
        <pc:chgData name="Zavatti Letizia" userId="ace4b90c-6432-4221-8683-f6f4e33c0dbe" providerId="ADAL" clId="{0AC0403C-BB02-43EB-AB85-8AA69B5B3279}" dt="2023-05-10T13:15:59.989" v="5087" actId="207"/>
        <pc:sldMkLst>
          <pc:docMk/>
          <pc:sldMk cId="2513214893" sldId="322"/>
        </pc:sldMkLst>
        <pc:spChg chg="mod">
          <ac:chgData name="Zavatti Letizia" userId="ace4b90c-6432-4221-8683-f6f4e33c0dbe" providerId="ADAL" clId="{0AC0403C-BB02-43EB-AB85-8AA69B5B3279}" dt="2023-05-10T13:15:59.989" v="5087" actId="207"/>
          <ac:spMkLst>
            <pc:docMk/>
            <pc:sldMk cId="2513214893" sldId="322"/>
            <ac:spMk id="5" creationId="{63F29BF5-B1AC-6CBB-E3D3-E1E875FEE0B9}"/>
          </ac:spMkLst>
        </pc:spChg>
        <pc:spChg chg="add mod">
          <ac:chgData name="Zavatti Letizia" userId="ace4b90c-6432-4221-8683-f6f4e33c0dbe" providerId="ADAL" clId="{0AC0403C-BB02-43EB-AB85-8AA69B5B3279}" dt="2023-05-10T13:03:46.650" v="5045" actId="1076"/>
          <ac:spMkLst>
            <pc:docMk/>
            <pc:sldMk cId="2513214893" sldId="322"/>
            <ac:spMk id="7" creationId="{652E5274-6CE9-95BC-10BE-C3DBD1A652F2}"/>
          </ac:spMkLst>
        </pc:spChg>
        <pc:spChg chg="add mod">
          <ac:chgData name="Zavatti Letizia" userId="ace4b90c-6432-4221-8683-f6f4e33c0dbe" providerId="ADAL" clId="{0AC0403C-BB02-43EB-AB85-8AA69B5B3279}" dt="2023-05-10T13:04:28.178" v="5057" actId="1076"/>
          <ac:spMkLst>
            <pc:docMk/>
            <pc:sldMk cId="2513214893" sldId="322"/>
            <ac:spMk id="8" creationId="{9859C19E-9EEE-D215-EFD8-6401C4A6D97C}"/>
          </ac:spMkLst>
        </pc:spChg>
        <pc:picChg chg="add del mod">
          <ac:chgData name="Zavatti Letizia" userId="ace4b90c-6432-4221-8683-f6f4e33c0dbe" providerId="ADAL" clId="{0AC0403C-BB02-43EB-AB85-8AA69B5B3279}" dt="2023-05-10T13:12:58.331" v="5079" actId="478"/>
          <ac:picMkLst>
            <pc:docMk/>
            <pc:sldMk cId="2513214893" sldId="322"/>
            <ac:picMk id="9" creationId="{C3E05738-903E-A401-9920-D17423AD5E8E}"/>
          </ac:picMkLst>
        </pc:picChg>
      </pc:sldChg>
      <pc:sldChg chg="addSp delSp modSp mod">
        <pc:chgData name="Zavatti Letizia" userId="ace4b90c-6432-4221-8683-f6f4e33c0dbe" providerId="ADAL" clId="{0AC0403C-BB02-43EB-AB85-8AA69B5B3279}" dt="2023-05-10T13:30:03.020" v="5159" actId="207"/>
        <pc:sldMkLst>
          <pc:docMk/>
          <pc:sldMk cId="700836230" sldId="323"/>
        </pc:sldMkLst>
        <pc:spChg chg="mod">
          <ac:chgData name="Zavatti Letizia" userId="ace4b90c-6432-4221-8683-f6f4e33c0dbe" providerId="ADAL" clId="{0AC0403C-BB02-43EB-AB85-8AA69B5B3279}" dt="2023-05-10T11:24:54.209" v="4288" actId="207"/>
          <ac:spMkLst>
            <pc:docMk/>
            <pc:sldMk cId="700836230" sldId="323"/>
            <ac:spMk id="3" creationId="{88A76083-3606-A488-B235-A42EDDE80191}"/>
          </ac:spMkLst>
        </pc:spChg>
        <pc:spChg chg="del">
          <ac:chgData name="Zavatti Letizia" userId="ace4b90c-6432-4221-8683-f6f4e33c0dbe" providerId="ADAL" clId="{0AC0403C-BB02-43EB-AB85-8AA69B5B3279}" dt="2023-05-09T12:21:08.272" v="286" actId="478"/>
          <ac:spMkLst>
            <pc:docMk/>
            <pc:sldMk cId="700836230" sldId="323"/>
            <ac:spMk id="4" creationId="{3C88B3A2-C47E-E4F8-FA33-136B1B368021}"/>
          </ac:spMkLst>
        </pc:spChg>
        <pc:spChg chg="del">
          <ac:chgData name="Zavatti Letizia" userId="ace4b90c-6432-4221-8683-f6f4e33c0dbe" providerId="ADAL" clId="{0AC0403C-BB02-43EB-AB85-8AA69B5B3279}" dt="2023-05-09T12:21:15.826" v="293" actId="478"/>
          <ac:spMkLst>
            <pc:docMk/>
            <pc:sldMk cId="700836230" sldId="323"/>
            <ac:spMk id="5" creationId="{260A3925-344D-F301-EB0B-ACB12B7B287D}"/>
          </ac:spMkLst>
        </pc:spChg>
        <pc:spChg chg="del">
          <ac:chgData name="Zavatti Letizia" userId="ace4b90c-6432-4221-8683-f6f4e33c0dbe" providerId="ADAL" clId="{0AC0403C-BB02-43EB-AB85-8AA69B5B3279}" dt="2023-05-09T12:21:10.680" v="288" actId="478"/>
          <ac:spMkLst>
            <pc:docMk/>
            <pc:sldMk cId="700836230" sldId="323"/>
            <ac:spMk id="7" creationId="{E87F6B49-602A-23F0-2583-9F2B72FC7D37}"/>
          </ac:spMkLst>
        </pc:spChg>
        <pc:spChg chg="add del mod">
          <ac:chgData name="Zavatti Letizia" userId="ace4b90c-6432-4221-8683-f6f4e33c0dbe" providerId="ADAL" clId="{0AC0403C-BB02-43EB-AB85-8AA69B5B3279}" dt="2023-05-10T09:33:10.154" v="2483" actId="12084"/>
          <ac:spMkLst>
            <pc:docMk/>
            <pc:sldMk cId="700836230" sldId="323"/>
            <ac:spMk id="7" creationId="{F78F022C-E9A5-DC51-6E39-688D424E26EF}"/>
          </ac:spMkLst>
        </pc:spChg>
        <pc:spChg chg="del">
          <ac:chgData name="Zavatti Letizia" userId="ace4b90c-6432-4221-8683-f6f4e33c0dbe" providerId="ADAL" clId="{0AC0403C-BB02-43EB-AB85-8AA69B5B3279}" dt="2023-05-09T12:21:11.768" v="289" actId="478"/>
          <ac:spMkLst>
            <pc:docMk/>
            <pc:sldMk cId="700836230" sldId="323"/>
            <ac:spMk id="10" creationId="{4B10B870-4719-8831-CD3B-72CE9CD33159}"/>
          </ac:spMkLst>
        </pc:spChg>
        <pc:spChg chg="add del mod">
          <ac:chgData name="Zavatti Letizia" userId="ace4b90c-6432-4221-8683-f6f4e33c0dbe" providerId="ADAL" clId="{0AC0403C-BB02-43EB-AB85-8AA69B5B3279}" dt="2023-05-10T09:34:53.933" v="2495" actId="12084"/>
          <ac:spMkLst>
            <pc:docMk/>
            <pc:sldMk cId="700836230" sldId="323"/>
            <ac:spMk id="12" creationId="{3B6A9DDC-1686-6EB2-6246-8FF5C1E9AB0B}"/>
          </ac:spMkLst>
        </pc:spChg>
        <pc:spChg chg="del">
          <ac:chgData name="Zavatti Letizia" userId="ace4b90c-6432-4221-8683-f6f4e33c0dbe" providerId="ADAL" clId="{0AC0403C-BB02-43EB-AB85-8AA69B5B3279}" dt="2023-05-09T12:21:13.958" v="291" actId="478"/>
          <ac:spMkLst>
            <pc:docMk/>
            <pc:sldMk cId="700836230" sldId="323"/>
            <ac:spMk id="13" creationId="{9B4D2CF2-E5B3-1B32-DEC6-21F0C6B97FBC}"/>
          </ac:spMkLst>
        </pc:spChg>
        <pc:spChg chg="add del mod">
          <ac:chgData name="Zavatti Letizia" userId="ace4b90c-6432-4221-8683-f6f4e33c0dbe" providerId="ADAL" clId="{0AC0403C-BB02-43EB-AB85-8AA69B5B3279}" dt="2023-05-10T09:30:24.440" v="2453" actId="12084"/>
          <ac:spMkLst>
            <pc:docMk/>
            <pc:sldMk cId="700836230" sldId="323"/>
            <ac:spMk id="14" creationId="{D5A3860A-C326-CF84-BB35-EE644F6785BA}"/>
          </ac:spMkLst>
        </pc:spChg>
        <pc:spChg chg="del">
          <ac:chgData name="Zavatti Letizia" userId="ace4b90c-6432-4221-8683-f6f4e33c0dbe" providerId="ADAL" clId="{0AC0403C-BB02-43EB-AB85-8AA69B5B3279}" dt="2023-05-09T12:21:15.155" v="292" actId="478"/>
          <ac:spMkLst>
            <pc:docMk/>
            <pc:sldMk cId="700836230" sldId="323"/>
            <ac:spMk id="15" creationId="{DBA9AFE2-6E4D-C423-8EAE-07416838CE9E}"/>
          </ac:spMkLst>
        </pc:spChg>
        <pc:spChg chg="del">
          <ac:chgData name="Zavatti Letizia" userId="ace4b90c-6432-4221-8683-f6f4e33c0dbe" providerId="ADAL" clId="{0AC0403C-BB02-43EB-AB85-8AA69B5B3279}" dt="2023-05-09T12:21:09.222" v="287" actId="478"/>
          <ac:spMkLst>
            <pc:docMk/>
            <pc:sldMk cId="700836230" sldId="323"/>
            <ac:spMk id="16" creationId="{191A05D8-59D0-3BD5-8A70-75DB5C3CD67B}"/>
          </ac:spMkLst>
        </pc:spChg>
        <pc:spChg chg="del">
          <ac:chgData name="Zavatti Letizia" userId="ace4b90c-6432-4221-8683-f6f4e33c0dbe" providerId="ADAL" clId="{0AC0403C-BB02-43EB-AB85-8AA69B5B3279}" dt="2023-05-09T12:21:12.585" v="290" actId="478"/>
          <ac:spMkLst>
            <pc:docMk/>
            <pc:sldMk cId="700836230" sldId="323"/>
            <ac:spMk id="17" creationId="{0CC3F5DB-861D-023D-0249-185C5C2BA341}"/>
          </ac:spMkLst>
        </pc:spChg>
        <pc:graphicFrameChg chg="add mod modGraphic">
          <ac:chgData name="Zavatti Letizia" userId="ace4b90c-6432-4221-8683-f6f4e33c0dbe" providerId="ADAL" clId="{0AC0403C-BB02-43EB-AB85-8AA69B5B3279}" dt="2023-05-10T11:24:52.741" v="4287" actId="207"/>
          <ac:graphicFrameMkLst>
            <pc:docMk/>
            <pc:sldMk cId="700836230" sldId="323"/>
            <ac:graphicFrameMk id="4" creationId="{9CFCC097-F55E-DAA7-F586-D1D38237A885}"/>
          </ac:graphicFrameMkLst>
        </pc:graphicFrameChg>
        <pc:graphicFrameChg chg="add del mod">
          <ac:chgData name="Zavatti Letizia" userId="ace4b90c-6432-4221-8683-f6f4e33c0dbe" providerId="ADAL" clId="{0AC0403C-BB02-43EB-AB85-8AA69B5B3279}" dt="2023-05-10T09:34:26.391" v="2493" actId="11529"/>
          <ac:graphicFrameMkLst>
            <pc:docMk/>
            <pc:sldMk cId="700836230" sldId="323"/>
            <ac:graphicFrameMk id="10" creationId="{0321DE71-FD13-A8D9-3BCB-2BFE737386BA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3:30:03.020" v="5159" actId="207"/>
          <ac:graphicFrameMkLst>
            <pc:docMk/>
            <pc:sldMk cId="700836230" sldId="323"/>
            <ac:graphicFrameMk id="13" creationId="{6005B5CD-DE10-B6BF-151D-8A937BFC2ACC}"/>
          </ac:graphicFrameMkLst>
        </pc:graphicFrameChg>
        <pc:graphicFrameChg chg="add del">
          <ac:chgData name="Zavatti Letizia" userId="ace4b90c-6432-4221-8683-f6f4e33c0dbe" providerId="ADAL" clId="{0AC0403C-BB02-43EB-AB85-8AA69B5B3279}" dt="2023-05-10T09:29:23.778" v="2448" actId="26606"/>
          <ac:graphicFrameMkLst>
            <pc:docMk/>
            <pc:sldMk cId="700836230" sldId="323"/>
            <ac:graphicFrameMk id="24" creationId="{78E1EA7C-0A59-33B4-66FC-804429ED09A7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6T08:52:30.260" v="5192" actId="12"/>
        <pc:sldMkLst>
          <pc:docMk/>
          <pc:sldMk cId="140676156" sldId="325"/>
        </pc:sldMkLst>
        <pc:spChg chg="mod">
          <ac:chgData name="Zavatti Letizia" userId="ace4b90c-6432-4221-8683-f6f4e33c0dbe" providerId="ADAL" clId="{0AC0403C-BB02-43EB-AB85-8AA69B5B3279}" dt="2023-05-10T11:24:51.733" v="4286" actId="207"/>
          <ac:spMkLst>
            <pc:docMk/>
            <pc:sldMk cId="140676156" sldId="325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09T12:24:47.989" v="365" actId="478"/>
          <ac:spMkLst>
            <pc:docMk/>
            <pc:sldMk cId="140676156" sldId="325"/>
            <ac:spMk id="4" creationId="{131EC9F4-12B7-4CD6-B796-C64855B5BAF4}"/>
          </ac:spMkLst>
        </pc:spChg>
        <pc:spChg chg="del mod">
          <ac:chgData name="Zavatti Letizia" userId="ace4b90c-6432-4221-8683-f6f4e33c0dbe" providerId="ADAL" clId="{0AC0403C-BB02-43EB-AB85-8AA69B5B3279}" dt="2023-05-10T09:42:47.506" v="2580" actId="12084"/>
          <ac:spMkLst>
            <pc:docMk/>
            <pc:sldMk cId="140676156" sldId="325"/>
            <ac:spMk id="6" creationId="{1AE5ECBA-C8F1-AAD3-711B-A3378495A7B9}"/>
          </ac:spMkLst>
        </pc:spChg>
        <pc:spChg chg="del">
          <ac:chgData name="Zavatti Letizia" userId="ace4b90c-6432-4221-8683-f6f4e33c0dbe" providerId="ADAL" clId="{0AC0403C-BB02-43EB-AB85-8AA69B5B3279}" dt="2023-05-09T12:24:51.399" v="367" actId="478"/>
          <ac:spMkLst>
            <pc:docMk/>
            <pc:sldMk cId="140676156" sldId="325"/>
            <ac:spMk id="8" creationId="{9FF4AA20-E75C-9961-EDE8-0288B5837817}"/>
          </ac:spMkLst>
        </pc:spChg>
        <pc:spChg chg="del">
          <ac:chgData name="Zavatti Letizia" userId="ace4b90c-6432-4221-8683-f6f4e33c0dbe" providerId="ADAL" clId="{0AC0403C-BB02-43EB-AB85-8AA69B5B3279}" dt="2023-05-09T12:24:52.522" v="368" actId="478"/>
          <ac:spMkLst>
            <pc:docMk/>
            <pc:sldMk cId="140676156" sldId="325"/>
            <ac:spMk id="11" creationId="{2D7DC078-D7CD-4654-275E-ED37A07B2A4B}"/>
          </ac:spMkLst>
        </pc:spChg>
        <pc:spChg chg="del">
          <ac:chgData name="Zavatti Letizia" userId="ace4b90c-6432-4221-8683-f6f4e33c0dbe" providerId="ADAL" clId="{0AC0403C-BB02-43EB-AB85-8AA69B5B3279}" dt="2023-05-09T12:24:50.180" v="366" actId="478"/>
          <ac:spMkLst>
            <pc:docMk/>
            <pc:sldMk cId="140676156" sldId="325"/>
            <ac:spMk id="13" creationId="{A53587D0-5C97-88DE-4115-D3058D7DE1FD}"/>
          </ac:spMkLst>
        </pc:spChg>
        <pc:spChg chg="add del mod">
          <ac:chgData name="Zavatti Letizia" userId="ace4b90c-6432-4221-8683-f6f4e33c0dbe" providerId="ADAL" clId="{0AC0403C-BB02-43EB-AB85-8AA69B5B3279}" dt="2023-05-09T12:26:20.172" v="387" actId="22"/>
          <ac:spMkLst>
            <pc:docMk/>
            <pc:sldMk cId="140676156" sldId="325"/>
            <ac:spMk id="18" creationId="{3BC42F6F-D4CA-93B8-B8F3-5ED786B6FAF4}"/>
          </ac:spMkLst>
        </pc:spChg>
        <pc:spChg chg="add del mod">
          <ac:chgData name="Zavatti Letizia" userId="ace4b90c-6432-4221-8683-f6f4e33c0dbe" providerId="ADAL" clId="{0AC0403C-BB02-43EB-AB85-8AA69B5B3279}" dt="2023-05-10T09:43:46.874" v="2599" actId="12084"/>
          <ac:spMkLst>
            <pc:docMk/>
            <pc:sldMk cId="140676156" sldId="325"/>
            <ac:spMk id="20" creationId="{455D2ABD-A153-DF2D-6F1F-AD06FD2B5E87}"/>
          </ac:spMkLst>
        </pc:spChg>
        <pc:graphicFrameChg chg="add mod">
          <ac:chgData name="Zavatti Letizia" userId="ace4b90c-6432-4221-8683-f6f4e33c0dbe" providerId="ADAL" clId="{0AC0403C-BB02-43EB-AB85-8AA69B5B3279}" dt="2023-05-16T08:52:18.461" v="5191" actId="12"/>
          <ac:graphicFrameMkLst>
            <pc:docMk/>
            <pc:sldMk cId="140676156" sldId="325"/>
            <ac:graphicFrameMk id="4" creationId="{62213D1C-97DA-587D-63AE-208C9287C5F7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6T08:52:30.260" v="5192" actId="12"/>
          <ac:graphicFrameMkLst>
            <pc:docMk/>
            <pc:sldMk cId="140676156" sldId="325"/>
            <ac:graphicFrameMk id="7" creationId="{E462594D-28C5-FBEB-FABE-C303B3FBABA2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7T13:45:57.329" v="5282" actId="115"/>
        <pc:sldMkLst>
          <pc:docMk/>
          <pc:sldMk cId="2157947177" sldId="326"/>
        </pc:sldMkLst>
        <pc:spChg chg="mod">
          <ac:chgData name="Zavatti Letizia" userId="ace4b90c-6432-4221-8683-f6f4e33c0dbe" providerId="ADAL" clId="{0AC0403C-BB02-43EB-AB85-8AA69B5B3279}" dt="2023-05-10T11:24:50.014" v="4282" actId="207"/>
          <ac:spMkLst>
            <pc:docMk/>
            <pc:sldMk cId="2157947177" sldId="326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10T09:57:36.546" v="2719" actId="12084"/>
          <ac:spMkLst>
            <pc:docMk/>
            <pc:sldMk cId="2157947177" sldId="326"/>
            <ac:spMk id="9" creationId="{07F7F3A0-C24D-CA06-366A-F7879786560D}"/>
          </ac:spMkLst>
        </pc:spChg>
        <pc:graphicFrameChg chg="add mod modGraphic">
          <ac:chgData name="Zavatti Letizia" userId="ace4b90c-6432-4221-8683-f6f4e33c0dbe" providerId="ADAL" clId="{0AC0403C-BB02-43EB-AB85-8AA69B5B3279}" dt="2023-05-17T13:45:57.329" v="5282" actId="115"/>
          <ac:graphicFrameMkLst>
            <pc:docMk/>
            <pc:sldMk cId="2157947177" sldId="326"/>
            <ac:graphicFrameMk id="5" creationId="{BBBBF240-F5BF-2513-53A9-2EFFA85B0184}"/>
          </ac:graphicFrameMkLst>
        </pc:graphicFrameChg>
      </pc:sldChg>
      <pc:sldChg chg="del">
        <pc:chgData name="Zavatti Letizia" userId="ace4b90c-6432-4221-8683-f6f4e33c0dbe" providerId="ADAL" clId="{0AC0403C-BB02-43EB-AB85-8AA69B5B3279}" dt="2023-05-09T12:24:36.688" v="361" actId="47"/>
        <pc:sldMkLst>
          <pc:docMk/>
          <pc:sldMk cId="1135040431" sldId="327"/>
        </pc:sldMkLst>
      </pc:sldChg>
      <pc:sldChg chg="addSp delSp modSp mod">
        <pc:chgData name="Zavatti Letizia" userId="ace4b90c-6432-4221-8683-f6f4e33c0dbe" providerId="ADAL" clId="{0AC0403C-BB02-43EB-AB85-8AA69B5B3279}" dt="2023-05-10T10:06:02.425" v="2865" actId="1076"/>
        <pc:sldMkLst>
          <pc:docMk/>
          <pc:sldMk cId="1409345754" sldId="328"/>
        </pc:sldMkLst>
        <pc:spChg chg="mod">
          <ac:chgData name="Zavatti Letizia" userId="ace4b90c-6432-4221-8683-f6f4e33c0dbe" providerId="ADAL" clId="{0AC0403C-BB02-43EB-AB85-8AA69B5B3279}" dt="2023-05-10T10:06:02.425" v="2865" actId="1076"/>
          <ac:spMkLst>
            <pc:docMk/>
            <pc:sldMk cId="1409345754" sldId="328"/>
            <ac:spMk id="3" creationId="{88A76083-3606-A488-B235-A42EDDE80191}"/>
          </ac:spMkLst>
        </pc:spChg>
        <pc:spChg chg="add del mod">
          <ac:chgData name="Zavatti Letizia" userId="ace4b90c-6432-4221-8683-f6f4e33c0dbe" providerId="ADAL" clId="{0AC0403C-BB02-43EB-AB85-8AA69B5B3279}" dt="2023-05-10T10:04:54.882" v="2850" actId="12084"/>
          <ac:spMkLst>
            <pc:docMk/>
            <pc:sldMk cId="1409345754" sldId="328"/>
            <ac:spMk id="7" creationId="{0675CD6B-7CD4-AE06-B06B-5EE20F08591A}"/>
          </ac:spMkLst>
        </pc:spChg>
        <pc:spChg chg="add del mod">
          <ac:chgData name="Zavatti Letizia" userId="ace4b90c-6432-4221-8683-f6f4e33c0dbe" providerId="ADAL" clId="{0AC0403C-BB02-43EB-AB85-8AA69B5B3279}" dt="2023-05-09T14:48:39.816" v="538" actId="478"/>
          <ac:spMkLst>
            <pc:docMk/>
            <pc:sldMk cId="1409345754" sldId="328"/>
            <ac:spMk id="14" creationId="{09783919-FC1F-2166-56D2-FFD1A4A90DF0}"/>
          </ac:spMkLst>
        </pc:spChg>
        <pc:graphicFrameChg chg="del mod modGraphic">
          <ac:chgData name="Zavatti Letizia" userId="ace4b90c-6432-4221-8683-f6f4e33c0dbe" providerId="ADAL" clId="{0AC0403C-BB02-43EB-AB85-8AA69B5B3279}" dt="2023-05-10T10:04:30.595" v="2847" actId="478"/>
          <ac:graphicFrameMkLst>
            <pc:docMk/>
            <pc:sldMk cId="1409345754" sldId="328"/>
            <ac:graphicFrameMk id="4" creationId="{D75FFD86-CF7A-1D8F-F06A-1BD2D7284877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0:06:00.019" v="2864" actId="1076"/>
          <ac:graphicFrameMkLst>
            <pc:docMk/>
            <pc:sldMk cId="1409345754" sldId="328"/>
            <ac:graphicFrameMk id="8" creationId="{A7262F49-24C3-DD7F-924E-8F5A290244F0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0T10:37:56.019" v="3404" actId="14100"/>
        <pc:sldMkLst>
          <pc:docMk/>
          <pc:sldMk cId="546747094" sldId="329"/>
        </pc:sldMkLst>
        <pc:spChg chg="mod">
          <ac:chgData name="Zavatti Letizia" userId="ace4b90c-6432-4221-8683-f6f4e33c0dbe" providerId="ADAL" clId="{0AC0403C-BB02-43EB-AB85-8AA69B5B3279}" dt="2023-05-09T16:02:05.361" v="2253" actId="2711"/>
          <ac:spMkLst>
            <pc:docMk/>
            <pc:sldMk cId="546747094" sldId="329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09T14:49:43.069" v="570" actId="478"/>
          <ac:spMkLst>
            <pc:docMk/>
            <pc:sldMk cId="546747094" sldId="329"/>
            <ac:spMk id="5" creationId="{F4E2E738-83E8-B566-26EF-1B6E5C1599F1}"/>
          </ac:spMkLst>
        </pc:spChg>
        <pc:spChg chg="del mod">
          <ac:chgData name="Zavatti Letizia" userId="ace4b90c-6432-4221-8683-f6f4e33c0dbe" providerId="ADAL" clId="{0AC0403C-BB02-43EB-AB85-8AA69B5B3279}" dt="2023-05-10T10:07:41.219" v="2866" actId="12084"/>
          <ac:spMkLst>
            <pc:docMk/>
            <pc:sldMk cId="546747094" sldId="329"/>
            <ac:spMk id="6" creationId="{BA1AAE76-8C1C-3AE7-5CE7-6B21C5A058F3}"/>
          </ac:spMkLst>
        </pc:spChg>
        <pc:spChg chg="del">
          <ac:chgData name="Zavatti Letizia" userId="ace4b90c-6432-4221-8683-f6f4e33c0dbe" providerId="ADAL" clId="{0AC0403C-BB02-43EB-AB85-8AA69B5B3279}" dt="2023-05-09T14:43:13.347" v="505" actId="478"/>
          <ac:spMkLst>
            <pc:docMk/>
            <pc:sldMk cId="546747094" sldId="329"/>
            <ac:spMk id="7" creationId="{B8F7156A-2D44-B372-4077-E9D2DA863972}"/>
          </ac:spMkLst>
        </pc:spChg>
        <pc:spChg chg="del">
          <ac:chgData name="Zavatti Letizia" userId="ace4b90c-6432-4221-8683-f6f4e33c0dbe" providerId="ADAL" clId="{0AC0403C-BB02-43EB-AB85-8AA69B5B3279}" dt="2023-05-09T14:44:02.346" v="507" actId="478"/>
          <ac:spMkLst>
            <pc:docMk/>
            <pc:sldMk cId="546747094" sldId="329"/>
            <ac:spMk id="8" creationId="{47D8CF82-9B14-88E9-4297-EBF2A271AEFB}"/>
          </ac:spMkLst>
        </pc:spChg>
        <pc:spChg chg="add del mod">
          <ac:chgData name="Zavatti Letizia" userId="ace4b90c-6432-4221-8683-f6f4e33c0dbe" providerId="ADAL" clId="{0AC0403C-BB02-43EB-AB85-8AA69B5B3279}" dt="2023-05-09T14:49:08.677" v="549"/>
          <ac:spMkLst>
            <pc:docMk/>
            <pc:sldMk cId="546747094" sldId="329"/>
            <ac:spMk id="13" creationId="{436CA3E3-F793-432B-3865-11C092CD66D6}"/>
          </ac:spMkLst>
        </pc:spChg>
        <pc:spChg chg="del">
          <ac:chgData name="Zavatti Letizia" userId="ace4b90c-6432-4221-8683-f6f4e33c0dbe" providerId="ADAL" clId="{0AC0403C-BB02-43EB-AB85-8AA69B5B3279}" dt="2023-05-09T14:30:31.538" v="503" actId="478"/>
          <ac:spMkLst>
            <pc:docMk/>
            <pc:sldMk cId="546747094" sldId="329"/>
            <ac:spMk id="36" creationId="{8B1D93DF-476C-9095-A952-08FB39CC55EF}"/>
          </ac:spMkLst>
        </pc:spChg>
        <pc:spChg chg="del">
          <ac:chgData name="Zavatti Letizia" userId="ace4b90c-6432-4221-8683-f6f4e33c0dbe" providerId="ADAL" clId="{0AC0403C-BB02-43EB-AB85-8AA69B5B3279}" dt="2023-05-09T14:48:51.377" v="539" actId="478"/>
          <ac:spMkLst>
            <pc:docMk/>
            <pc:sldMk cId="546747094" sldId="329"/>
            <ac:spMk id="37" creationId="{077424D2-A127-2243-0D87-69ACE5A707E3}"/>
          </ac:spMkLst>
        </pc:spChg>
        <pc:spChg chg="del">
          <ac:chgData name="Zavatti Letizia" userId="ace4b90c-6432-4221-8683-f6f4e33c0dbe" providerId="ADAL" clId="{0AC0403C-BB02-43EB-AB85-8AA69B5B3279}" dt="2023-05-09T14:48:52.633" v="540" actId="478"/>
          <ac:spMkLst>
            <pc:docMk/>
            <pc:sldMk cId="546747094" sldId="329"/>
            <ac:spMk id="40" creationId="{C5033DD5-0C8D-81D7-D0CC-7DCEC2204D4C}"/>
          </ac:spMkLst>
        </pc:spChg>
        <pc:spChg chg="del">
          <ac:chgData name="Zavatti Letizia" userId="ace4b90c-6432-4221-8683-f6f4e33c0dbe" providerId="ADAL" clId="{0AC0403C-BB02-43EB-AB85-8AA69B5B3279}" dt="2023-05-09T14:48:53.698" v="541" actId="478"/>
          <ac:spMkLst>
            <pc:docMk/>
            <pc:sldMk cId="546747094" sldId="329"/>
            <ac:spMk id="42" creationId="{A5D5A1FD-6B1F-9283-120E-CA547C4AAC86}"/>
          </ac:spMkLst>
        </pc:spChg>
        <pc:spChg chg="del">
          <ac:chgData name="Zavatti Letizia" userId="ace4b90c-6432-4221-8683-f6f4e33c0dbe" providerId="ADAL" clId="{0AC0403C-BB02-43EB-AB85-8AA69B5B3279}" dt="2023-05-09T14:48:55.672" v="542" actId="478"/>
          <ac:spMkLst>
            <pc:docMk/>
            <pc:sldMk cId="546747094" sldId="329"/>
            <ac:spMk id="45" creationId="{55DE7ADD-9570-E07F-918D-79139E00191E}"/>
          </ac:spMkLst>
        </pc:spChg>
        <pc:spChg chg="del">
          <ac:chgData name="Zavatti Letizia" userId="ace4b90c-6432-4221-8683-f6f4e33c0dbe" providerId="ADAL" clId="{0AC0403C-BB02-43EB-AB85-8AA69B5B3279}" dt="2023-05-09T14:52:34.850" v="710" actId="478"/>
          <ac:spMkLst>
            <pc:docMk/>
            <pc:sldMk cId="546747094" sldId="329"/>
            <ac:spMk id="47" creationId="{0B4996A7-0E48-B0EA-E636-0CE13595F083}"/>
          </ac:spMkLst>
        </pc:spChg>
        <pc:spChg chg="del">
          <ac:chgData name="Zavatti Letizia" userId="ace4b90c-6432-4221-8683-f6f4e33c0dbe" providerId="ADAL" clId="{0AC0403C-BB02-43EB-AB85-8AA69B5B3279}" dt="2023-05-09T14:48:56.944" v="543" actId="478"/>
          <ac:spMkLst>
            <pc:docMk/>
            <pc:sldMk cId="546747094" sldId="329"/>
            <ac:spMk id="48" creationId="{03AFF882-7FFB-2255-C395-CF3D1BF78F45}"/>
          </ac:spMkLst>
        </pc:spChg>
        <pc:spChg chg="del">
          <ac:chgData name="Zavatti Letizia" userId="ace4b90c-6432-4221-8683-f6f4e33c0dbe" providerId="ADAL" clId="{0AC0403C-BB02-43EB-AB85-8AA69B5B3279}" dt="2023-05-09T14:48:59.800" v="545" actId="478"/>
          <ac:spMkLst>
            <pc:docMk/>
            <pc:sldMk cId="546747094" sldId="329"/>
            <ac:spMk id="49" creationId="{19279785-B0C7-9D98-7B3A-B649F507D9F6}"/>
          </ac:spMkLst>
        </pc:spChg>
        <pc:spChg chg="del">
          <ac:chgData name="Zavatti Letizia" userId="ace4b90c-6432-4221-8683-f6f4e33c0dbe" providerId="ADAL" clId="{0AC0403C-BB02-43EB-AB85-8AA69B5B3279}" dt="2023-05-09T14:49:03.077" v="547" actId="478"/>
          <ac:spMkLst>
            <pc:docMk/>
            <pc:sldMk cId="546747094" sldId="329"/>
            <ac:spMk id="50" creationId="{84285DC7-88F7-8DC6-EDE4-3F778DDCC1C0}"/>
          </ac:spMkLst>
        </pc:spChg>
        <pc:spChg chg="del">
          <ac:chgData name="Zavatti Letizia" userId="ace4b90c-6432-4221-8683-f6f4e33c0dbe" providerId="ADAL" clId="{0AC0403C-BB02-43EB-AB85-8AA69B5B3279}" dt="2023-05-09T14:49:00.802" v="546" actId="478"/>
          <ac:spMkLst>
            <pc:docMk/>
            <pc:sldMk cId="546747094" sldId="329"/>
            <ac:spMk id="51" creationId="{F8034ED1-3D74-58D9-A64C-E4E54F645408}"/>
          </ac:spMkLst>
        </pc:spChg>
        <pc:spChg chg="del">
          <ac:chgData name="Zavatti Letizia" userId="ace4b90c-6432-4221-8683-f6f4e33c0dbe" providerId="ADAL" clId="{0AC0403C-BB02-43EB-AB85-8AA69B5B3279}" dt="2023-05-09T14:55:15.601" v="750" actId="478"/>
          <ac:spMkLst>
            <pc:docMk/>
            <pc:sldMk cId="546747094" sldId="329"/>
            <ac:spMk id="52" creationId="{CF18F5E2-7CD5-6083-E9C9-15D1574A69CF}"/>
          </ac:spMkLst>
        </pc:spChg>
        <pc:spChg chg="del">
          <ac:chgData name="Zavatti Letizia" userId="ace4b90c-6432-4221-8683-f6f4e33c0dbe" providerId="ADAL" clId="{0AC0403C-BB02-43EB-AB85-8AA69B5B3279}" dt="2023-05-09T14:55:14.903" v="749" actId="478"/>
          <ac:spMkLst>
            <pc:docMk/>
            <pc:sldMk cId="546747094" sldId="329"/>
            <ac:spMk id="54" creationId="{3C7F3698-173B-0436-57F5-D3F35430CF23}"/>
          </ac:spMkLst>
        </pc:spChg>
        <pc:spChg chg="del">
          <ac:chgData name="Zavatti Letizia" userId="ace4b90c-6432-4221-8683-f6f4e33c0dbe" providerId="ADAL" clId="{0AC0403C-BB02-43EB-AB85-8AA69B5B3279}" dt="2023-05-09T14:55:17.443" v="752" actId="478"/>
          <ac:spMkLst>
            <pc:docMk/>
            <pc:sldMk cId="546747094" sldId="329"/>
            <ac:spMk id="55" creationId="{0A6AA6A6-0C1C-4AD2-0E4D-6EB97D96FBA4}"/>
          </ac:spMkLst>
        </pc:spChg>
        <pc:spChg chg="del">
          <ac:chgData name="Zavatti Letizia" userId="ace4b90c-6432-4221-8683-f6f4e33c0dbe" providerId="ADAL" clId="{0AC0403C-BB02-43EB-AB85-8AA69B5B3279}" dt="2023-05-09T14:48:58.179" v="544" actId="478"/>
          <ac:spMkLst>
            <pc:docMk/>
            <pc:sldMk cId="546747094" sldId="329"/>
            <ac:spMk id="56" creationId="{2C747283-CBC0-3EFF-8B04-152C93CA1C61}"/>
          </ac:spMkLst>
        </pc:spChg>
        <pc:spChg chg="del">
          <ac:chgData name="Zavatti Letizia" userId="ace4b90c-6432-4221-8683-f6f4e33c0dbe" providerId="ADAL" clId="{0AC0403C-BB02-43EB-AB85-8AA69B5B3279}" dt="2023-05-09T14:55:16.425" v="751" actId="478"/>
          <ac:spMkLst>
            <pc:docMk/>
            <pc:sldMk cId="546747094" sldId="329"/>
            <ac:spMk id="59" creationId="{3BBFDFE2-7E07-3580-9F0C-FFC849F1C6D2}"/>
          </ac:spMkLst>
        </pc:spChg>
        <pc:spChg chg="del">
          <ac:chgData name="Zavatti Letizia" userId="ace4b90c-6432-4221-8683-f6f4e33c0dbe" providerId="ADAL" clId="{0AC0403C-BB02-43EB-AB85-8AA69B5B3279}" dt="2023-05-09T14:43:20.309" v="506" actId="478"/>
          <ac:spMkLst>
            <pc:docMk/>
            <pc:sldMk cId="546747094" sldId="329"/>
            <ac:spMk id="62" creationId="{0A9F2F53-A33F-0357-35A3-B3098CB2F476}"/>
          </ac:spMkLst>
        </pc:spChg>
        <pc:graphicFrameChg chg="add mod modGraphic">
          <ac:chgData name="Zavatti Letizia" userId="ace4b90c-6432-4221-8683-f6f4e33c0dbe" providerId="ADAL" clId="{0AC0403C-BB02-43EB-AB85-8AA69B5B3279}" dt="2023-05-10T10:22:40.238" v="2901" actId="1076"/>
          <ac:graphicFrameMkLst>
            <pc:docMk/>
            <pc:sldMk cId="546747094" sldId="329"/>
            <ac:graphicFrameMk id="5" creationId="{F23BC2F9-16E3-294E-2F8C-5D477FA01A5A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0:37:49.199" v="3403" actId="1076"/>
          <ac:graphicFrameMkLst>
            <pc:docMk/>
            <pc:sldMk cId="546747094" sldId="329"/>
            <ac:graphicFrameMk id="7" creationId="{C174B2B6-1F99-E6F1-29AF-BFD56D9045F8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0:37:56.019" v="3404" actId="14100"/>
          <ac:graphicFrameMkLst>
            <pc:docMk/>
            <pc:sldMk cId="546747094" sldId="329"/>
            <ac:graphicFrameMk id="8" creationId="{1A072140-DE1E-7916-263D-1639C8593B76}"/>
          </ac:graphicFrameMkLst>
        </pc:graphicFrameChg>
        <pc:graphicFrameChg chg="add del mod">
          <ac:chgData name="Zavatti Letizia" userId="ace4b90c-6432-4221-8683-f6f4e33c0dbe" providerId="ADAL" clId="{0AC0403C-BB02-43EB-AB85-8AA69B5B3279}" dt="2023-05-09T14:49:08.677" v="549"/>
          <ac:graphicFrameMkLst>
            <pc:docMk/>
            <pc:sldMk cId="546747094" sldId="329"/>
            <ac:graphicFrameMk id="12" creationId="{A5BD5D67-D23D-6A20-272D-9688ACB566A0}"/>
          </ac:graphicFrameMkLst>
        </pc:graphicFrameChg>
        <pc:graphicFrameChg chg="add del mod">
          <ac:chgData name="Zavatti Letizia" userId="ace4b90c-6432-4221-8683-f6f4e33c0dbe" providerId="ADAL" clId="{0AC0403C-BB02-43EB-AB85-8AA69B5B3279}" dt="2023-05-09T14:52:22.014" v="706"/>
          <ac:graphicFrameMkLst>
            <pc:docMk/>
            <pc:sldMk cId="546747094" sldId="329"/>
            <ac:graphicFrameMk id="14" creationId="{CB9D14AD-3219-F6A0-6C52-D83778262721}"/>
          </ac:graphicFrameMkLst>
        </pc:graphicFrameChg>
        <pc:picChg chg="add del mod">
          <ac:chgData name="Zavatti Letizia" userId="ace4b90c-6432-4221-8683-f6f4e33c0dbe" providerId="ADAL" clId="{0AC0403C-BB02-43EB-AB85-8AA69B5B3279}" dt="2023-05-09T14:52:37.334" v="711" actId="478"/>
          <ac:picMkLst>
            <pc:docMk/>
            <pc:sldMk cId="546747094" sldId="329"/>
            <ac:picMk id="15" creationId="{C2B5326F-8CC0-42D2-A122-F3D1C1190B07}"/>
          </ac:picMkLst>
        </pc:picChg>
      </pc:sldChg>
      <pc:sldChg chg="addSp delSp modSp mod">
        <pc:chgData name="Zavatti Letizia" userId="ace4b90c-6432-4221-8683-f6f4e33c0dbe" providerId="ADAL" clId="{0AC0403C-BB02-43EB-AB85-8AA69B5B3279}" dt="2023-05-17T13:47:53.590" v="5283" actId="2711"/>
        <pc:sldMkLst>
          <pc:docMk/>
          <pc:sldMk cId="3868422252" sldId="331"/>
        </pc:sldMkLst>
        <pc:spChg chg="mod">
          <ac:chgData name="Zavatti Letizia" userId="ace4b90c-6432-4221-8683-f6f4e33c0dbe" providerId="ADAL" clId="{0AC0403C-BB02-43EB-AB85-8AA69B5B3279}" dt="2023-05-10T10:38:02.513" v="3405" actId="404"/>
          <ac:spMkLst>
            <pc:docMk/>
            <pc:sldMk cId="3868422252" sldId="331"/>
            <ac:spMk id="3" creationId="{88A76083-3606-A488-B235-A42EDDE80191}"/>
          </ac:spMkLst>
        </pc:spChg>
        <pc:spChg chg="add del mod">
          <ac:chgData name="Zavatti Letizia" userId="ace4b90c-6432-4221-8683-f6f4e33c0dbe" providerId="ADAL" clId="{0AC0403C-BB02-43EB-AB85-8AA69B5B3279}" dt="2023-05-10T10:41:29.473" v="3482" actId="478"/>
          <ac:spMkLst>
            <pc:docMk/>
            <pc:sldMk cId="3868422252" sldId="331"/>
            <ac:spMk id="4" creationId="{613200B0-DB3B-2B93-6FC7-F1AC51A0C949}"/>
          </ac:spMkLst>
        </pc:spChg>
        <pc:spChg chg="del mod">
          <ac:chgData name="Zavatti Letizia" userId="ace4b90c-6432-4221-8683-f6f4e33c0dbe" providerId="ADAL" clId="{0AC0403C-BB02-43EB-AB85-8AA69B5B3279}" dt="2023-05-10T10:40:43.411" v="3442" actId="478"/>
          <ac:spMkLst>
            <pc:docMk/>
            <pc:sldMk cId="3868422252" sldId="331"/>
            <ac:spMk id="7" creationId="{0CBD278C-2090-00C5-7972-B0A3895FA3B0}"/>
          </ac:spMkLst>
        </pc:spChg>
        <pc:spChg chg="mod">
          <ac:chgData name="Zavatti Letizia" userId="ace4b90c-6432-4221-8683-f6f4e33c0dbe" providerId="ADAL" clId="{0AC0403C-BB02-43EB-AB85-8AA69B5B3279}" dt="2023-05-10T13:30:32.475" v="5164" actId="207"/>
          <ac:spMkLst>
            <pc:docMk/>
            <pc:sldMk cId="3868422252" sldId="331"/>
            <ac:spMk id="8" creationId="{EE0F44FE-966E-2097-29A6-D9446C63EF86}"/>
          </ac:spMkLst>
        </pc:spChg>
        <pc:spChg chg="del mod">
          <ac:chgData name="Zavatti Letizia" userId="ace4b90c-6432-4221-8683-f6f4e33c0dbe" providerId="ADAL" clId="{0AC0403C-BB02-43EB-AB85-8AA69B5B3279}" dt="2023-05-10T10:42:25.238" v="3518" actId="478"/>
          <ac:spMkLst>
            <pc:docMk/>
            <pc:sldMk cId="3868422252" sldId="331"/>
            <ac:spMk id="9" creationId="{C5DAB49C-342C-3DE4-1367-5ECF54AD6F3A}"/>
          </ac:spMkLst>
        </pc:spChg>
        <pc:spChg chg="mod">
          <ac:chgData name="Zavatti Letizia" userId="ace4b90c-6432-4221-8683-f6f4e33c0dbe" providerId="ADAL" clId="{0AC0403C-BB02-43EB-AB85-8AA69B5B3279}" dt="2023-05-10T11:25:30.111" v="4300" actId="207"/>
          <ac:spMkLst>
            <pc:docMk/>
            <pc:sldMk cId="3868422252" sldId="331"/>
            <ac:spMk id="10" creationId="{26891A97-76C4-435B-E8DE-E9B4591E8886}"/>
          </ac:spMkLst>
        </pc:spChg>
        <pc:spChg chg="mod">
          <ac:chgData name="Zavatti Letizia" userId="ace4b90c-6432-4221-8683-f6f4e33c0dbe" providerId="ADAL" clId="{0AC0403C-BB02-43EB-AB85-8AA69B5B3279}" dt="2023-05-10T10:42:57.446" v="3524" actId="1076"/>
          <ac:spMkLst>
            <pc:docMk/>
            <pc:sldMk cId="3868422252" sldId="331"/>
            <ac:spMk id="11" creationId="{DF87436A-7672-78D8-28B1-753525AAE5DC}"/>
          </ac:spMkLst>
        </pc:spChg>
        <pc:spChg chg="mod">
          <ac:chgData name="Zavatti Letizia" userId="ace4b90c-6432-4221-8683-f6f4e33c0dbe" providerId="ADAL" clId="{0AC0403C-BB02-43EB-AB85-8AA69B5B3279}" dt="2023-05-10T10:43:05.253" v="3526" actId="1076"/>
          <ac:spMkLst>
            <pc:docMk/>
            <pc:sldMk cId="3868422252" sldId="331"/>
            <ac:spMk id="13" creationId="{532D615E-62A9-969D-2A7F-55D89A1087D7}"/>
          </ac:spMkLst>
        </pc:spChg>
        <pc:spChg chg="del mod">
          <ac:chgData name="Zavatti Letizia" userId="ace4b90c-6432-4221-8683-f6f4e33c0dbe" providerId="ADAL" clId="{0AC0403C-BB02-43EB-AB85-8AA69B5B3279}" dt="2023-05-10T10:44:16.873" v="3605" actId="478"/>
          <ac:spMkLst>
            <pc:docMk/>
            <pc:sldMk cId="3868422252" sldId="331"/>
            <ac:spMk id="14" creationId="{9F296C3E-EBB5-9544-4717-7E18557E1909}"/>
          </ac:spMkLst>
        </pc:spChg>
        <pc:spChg chg="del mod">
          <ac:chgData name="Zavatti Letizia" userId="ace4b90c-6432-4221-8683-f6f4e33c0dbe" providerId="ADAL" clId="{0AC0403C-BB02-43EB-AB85-8AA69B5B3279}" dt="2023-05-10T10:44:48.538" v="3606" actId="12084"/>
          <ac:spMkLst>
            <pc:docMk/>
            <pc:sldMk cId="3868422252" sldId="331"/>
            <ac:spMk id="15" creationId="{0737425E-C010-826C-432B-0F61BBAF6CF2}"/>
          </ac:spMkLst>
        </pc:spChg>
        <pc:spChg chg="add del mod">
          <ac:chgData name="Zavatti Letizia" userId="ace4b90c-6432-4221-8683-f6f4e33c0dbe" providerId="ADAL" clId="{0AC0403C-BB02-43EB-AB85-8AA69B5B3279}" dt="2023-05-10T10:41:45.302" v="3488" actId="478"/>
          <ac:spMkLst>
            <pc:docMk/>
            <pc:sldMk cId="3868422252" sldId="331"/>
            <ac:spMk id="16" creationId="{D01E8EE0-C78E-7923-70A7-797335E14923}"/>
          </ac:spMkLst>
        </pc:spChg>
        <pc:spChg chg="mod">
          <ac:chgData name="Zavatti Letizia" userId="ace4b90c-6432-4221-8683-f6f4e33c0dbe" providerId="ADAL" clId="{0AC0403C-BB02-43EB-AB85-8AA69B5B3279}" dt="2023-05-10T10:43:07.474" v="3527" actId="21"/>
          <ac:spMkLst>
            <pc:docMk/>
            <pc:sldMk cId="3868422252" sldId="331"/>
            <ac:spMk id="18" creationId="{4313CEE2-870C-C2DF-32A3-BECC37ABEC80}"/>
          </ac:spMkLst>
        </pc:spChg>
        <pc:spChg chg="add mod">
          <ac:chgData name="Zavatti Letizia" userId="ace4b90c-6432-4221-8683-f6f4e33c0dbe" providerId="ADAL" clId="{0AC0403C-BB02-43EB-AB85-8AA69B5B3279}" dt="2023-05-10T11:25:24.458" v="4298" actId="207"/>
          <ac:spMkLst>
            <pc:docMk/>
            <pc:sldMk cId="3868422252" sldId="331"/>
            <ac:spMk id="23" creationId="{5AF32913-3F15-AAD7-5271-FC6D90406B52}"/>
          </ac:spMkLst>
        </pc:spChg>
        <pc:spChg chg="add del mod">
          <ac:chgData name="Zavatti Letizia" userId="ace4b90c-6432-4221-8683-f6f4e33c0dbe" providerId="ADAL" clId="{0AC0403C-BB02-43EB-AB85-8AA69B5B3279}" dt="2023-05-09T15:08:51.236" v="861" actId="478"/>
          <ac:spMkLst>
            <pc:docMk/>
            <pc:sldMk cId="3868422252" sldId="331"/>
            <ac:spMk id="24" creationId="{894545B5-5B6F-46CB-6E16-588BC541E550}"/>
          </ac:spMkLst>
        </pc:spChg>
        <pc:spChg chg="add mod">
          <ac:chgData name="Zavatti Letizia" userId="ace4b90c-6432-4221-8683-f6f4e33c0dbe" providerId="ADAL" clId="{0AC0403C-BB02-43EB-AB85-8AA69B5B3279}" dt="2023-05-10T11:25:27.503" v="4299" actId="207"/>
          <ac:spMkLst>
            <pc:docMk/>
            <pc:sldMk cId="3868422252" sldId="331"/>
            <ac:spMk id="24" creationId="{E5DCD298-DF45-F98D-38B6-DF34881787A7}"/>
          </ac:spMkLst>
        </pc:spChg>
        <pc:graphicFrameChg chg="add mod">
          <ac:chgData name="Zavatti Letizia" userId="ace4b90c-6432-4221-8683-f6f4e33c0dbe" providerId="ADAL" clId="{0AC0403C-BB02-43EB-AB85-8AA69B5B3279}" dt="2023-05-17T13:47:53.590" v="5283" actId="2711"/>
          <ac:graphicFrameMkLst>
            <pc:docMk/>
            <pc:sldMk cId="3868422252" sldId="331"/>
            <ac:graphicFrameMk id="29" creationId="{352FED7F-B6BF-D7D8-DF6D-162A02BA5637}"/>
          </ac:graphicFrameMkLst>
        </pc:graphicFrameChg>
        <pc:picChg chg="mod">
          <ac:chgData name="Zavatti Letizia" userId="ace4b90c-6432-4221-8683-f6f4e33c0dbe" providerId="ADAL" clId="{0AC0403C-BB02-43EB-AB85-8AA69B5B3279}" dt="2023-05-10T10:47:28.318" v="3649" actId="1076"/>
          <ac:picMkLst>
            <pc:docMk/>
            <pc:sldMk cId="3868422252" sldId="331"/>
            <ac:picMk id="12" creationId="{A4BD7ECA-BC22-160D-8EFF-DCFAD7DCD8E8}"/>
          </ac:picMkLst>
        </pc:picChg>
        <pc:cxnChg chg="mod">
          <ac:chgData name="Zavatti Letizia" userId="ace4b90c-6432-4221-8683-f6f4e33c0dbe" providerId="ADAL" clId="{0AC0403C-BB02-43EB-AB85-8AA69B5B3279}" dt="2023-05-10T10:44:09.439" v="3603" actId="13822"/>
          <ac:cxnSpMkLst>
            <pc:docMk/>
            <pc:sldMk cId="3868422252" sldId="331"/>
            <ac:cxnSpMk id="17" creationId="{7F2EBA22-0A38-4745-1762-A950AA7C2131}"/>
          </ac:cxnSpMkLst>
        </pc:cxnChg>
        <pc:cxnChg chg="mod">
          <ac:chgData name="Zavatti Letizia" userId="ace4b90c-6432-4221-8683-f6f4e33c0dbe" providerId="ADAL" clId="{0AC0403C-BB02-43EB-AB85-8AA69B5B3279}" dt="2023-05-10T10:44:11.358" v="3604" actId="13822"/>
          <ac:cxnSpMkLst>
            <pc:docMk/>
            <pc:sldMk cId="3868422252" sldId="331"/>
            <ac:cxnSpMk id="19" creationId="{F96357EC-8E78-B986-4D4C-9ABB3CFE0157}"/>
          </ac:cxnSpMkLst>
        </pc:cxnChg>
      </pc:sldChg>
      <pc:sldChg chg="addSp delSp modSp mod">
        <pc:chgData name="Zavatti Letizia" userId="ace4b90c-6432-4221-8683-f6f4e33c0dbe" providerId="ADAL" clId="{0AC0403C-BB02-43EB-AB85-8AA69B5B3279}" dt="2023-05-10T11:25:34.986" v="4301" actId="207"/>
        <pc:sldMkLst>
          <pc:docMk/>
          <pc:sldMk cId="1612682902" sldId="332"/>
        </pc:sldMkLst>
        <pc:spChg chg="mod">
          <ac:chgData name="Zavatti Letizia" userId="ace4b90c-6432-4221-8683-f6f4e33c0dbe" providerId="ADAL" clId="{0AC0403C-BB02-43EB-AB85-8AA69B5B3279}" dt="2023-05-09T16:03:38.271" v="2280" actId="20577"/>
          <ac:spMkLst>
            <pc:docMk/>
            <pc:sldMk cId="1612682902" sldId="332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10T10:53:13.660" v="3712" actId="478"/>
          <ac:spMkLst>
            <pc:docMk/>
            <pc:sldMk cId="1612682902" sldId="332"/>
            <ac:spMk id="4" creationId="{43B24FBD-6F24-7CCC-B6C3-F7371E76DB6F}"/>
          </ac:spMkLst>
        </pc:spChg>
        <pc:spChg chg="mod">
          <ac:chgData name="Zavatti Letizia" userId="ace4b90c-6432-4221-8683-f6f4e33c0dbe" providerId="ADAL" clId="{0AC0403C-BB02-43EB-AB85-8AA69B5B3279}" dt="2023-05-10T10:52:23.315" v="3697" actId="207"/>
          <ac:spMkLst>
            <pc:docMk/>
            <pc:sldMk cId="1612682902" sldId="332"/>
            <ac:spMk id="5" creationId="{1F8F4255-0403-4B54-2CE9-ACB0CC724ACC}"/>
          </ac:spMkLst>
        </pc:spChg>
        <pc:spChg chg="mod">
          <ac:chgData name="Zavatti Letizia" userId="ace4b90c-6432-4221-8683-f6f4e33c0dbe" providerId="ADAL" clId="{0AC0403C-BB02-43EB-AB85-8AA69B5B3279}" dt="2023-05-10T10:52:29.310" v="3699" actId="207"/>
          <ac:spMkLst>
            <pc:docMk/>
            <pc:sldMk cId="1612682902" sldId="332"/>
            <ac:spMk id="6" creationId="{6EC64D47-89A0-482A-D279-2806F8057CFE}"/>
          </ac:spMkLst>
        </pc:spChg>
        <pc:spChg chg="add mod ord">
          <ac:chgData name="Zavatti Letizia" userId="ace4b90c-6432-4221-8683-f6f4e33c0dbe" providerId="ADAL" clId="{0AC0403C-BB02-43EB-AB85-8AA69B5B3279}" dt="2023-05-10T11:25:34.986" v="4301" actId="207"/>
          <ac:spMkLst>
            <pc:docMk/>
            <pc:sldMk cId="1612682902" sldId="332"/>
            <ac:spMk id="7" creationId="{11C6AF71-6CE9-7528-CDDE-69C4516B794B}"/>
          </ac:spMkLst>
        </pc:spChg>
        <pc:spChg chg="del">
          <ac:chgData name="Zavatti Letizia" userId="ace4b90c-6432-4221-8683-f6f4e33c0dbe" providerId="ADAL" clId="{0AC0403C-BB02-43EB-AB85-8AA69B5B3279}" dt="2023-05-09T14:45:59.923" v="508" actId="478"/>
          <ac:spMkLst>
            <pc:docMk/>
            <pc:sldMk cId="1612682902" sldId="332"/>
            <ac:spMk id="7" creationId="{2819AB59-70BC-7A4F-C055-517D0A2DA126}"/>
          </ac:spMkLst>
        </pc:spChg>
        <pc:spChg chg="add mod">
          <ac:chgData name="Zavatti Letizia" userId="ace4b90c-6432-4221-8683-f6f4e33c0dbe" providerId="ADAL" clId="{0AC0403C-BB02-43EB-AB85-8AA69B5B3279}" dt="2023-05-10T10:54:31.343" v="3751" actId="1076"/>
          <ac:spMkLst>
            <pc:docMk/>
            <pc:sldMk cId="1612682902" sldId="332"/>
            <ac:spMk id="8" creationId="{599A366A-B39E-2938-6610-C17333C03096}"/>
          </ac:spMkLst>
        </pc:spChg>
        <pc:spChg chg="del">
          <ac:chgData name="Zavatti Letizia" userId="ace4b90c-6432-4221-8683-f6f4e33c0dbe" providerId="ADAL" clId="{0AC0403C-BB02-43EB-AB85-8AA69B5B3279}" dt="2023-05-09T14:46:01.492" v="509" actId="478"/>
          <ac:spMkLst>
            <pc:docMk/>
            <pc:sldMk cId="1612682902" sldId="332"/>
            <ac:spMk id="8" creationId="{73980F14-7931-73C2-EF07-F90A49B10325}"/>
          </ac:spMkLst>
        </pc:spChg>
        <pc:spChg chg="mod">
          <ac:chgData name="Zavatti Letizia" userId="ace4b90c-6432-4221-8683-f6f4e33c0dbe" providerId="ADAL" clId="{0AC0403C-BB02-43EB-AB85-8AA69B5B3279}" dt="2023-05-10T10:52:26.608" v="3698" actId="207"/>
          <ac:spMkLst>
            <pc:docMk/>
            <pc:sldMk cId="1612682902" sldId="332"/>
            <ac:spMk id="16" creationId="{5D6D6551-8B1C-30FE-1383-5DB9AA201774}"/>
          </ac:spMkLst>
        </pc:spChg>
        <pc:spChg chg="del">
          <ac:chgData name="Zavatti Letizia" userId="ace4b90c-6432-4221-8683-f6f4e33c0dbe" providerId="ADAL" clId="{0AC0403C-BB02-43EB-AB85-8AA69B5B3279}" dt="2023-05-09T14:59:25.590" v="772" actId="478"/>
          <ac:spMkLst>
            <pc:docMk/>
            <pc:sldMk cId="1612682902" sldId="332"/>
            <ac:spMk id="18" creationId="{8E1B3383-F5F3-56F9-E2DA-DE23DE993429}"/>
          </ac:spMkLst>
        </pc:spChg>
        <pc:spChg chg="add mod">
          <ac:chgData name="Zavatti Letizia" userId="ace4b90c-6432-4221-8683-f6f4e33c0dbe" providerId="ADAL" clId="{0AC0403C-BB02-43EB-AB85-8AA69B5B3279}" dt="2023-05-10T10:50:30.260" v="3681" actId="1076"/>
          <ac:spMkLst>
            <pc:docMk/>
            <pc:sldMk cId="1612682902" sldId="332"/>
            <ac:spMk id="19" creationId="{BA56348A-1630-52B6-7D68-698A912D51C2}"/>
          </ac:spMkLst>
        </pc:spChg>
        <pc:spChg chg="del mod ord">
          <ac:chgData name="Zavatti Letizia" userId="ace4b90c-6432-4221-8683-f6f4e33c0dbe" providerId="ADAL" clId="{0AC0403C-BB02-43EB-AB85-8AA69B5B3279}" dt="2023-05-10T10:54:20.197" v="3745" actId="478"/>
          <ac:spMkLst>
            <pc:docMk/>
            <pc:sldMk cId="1612682902" sldId="332"/>
            <ac:spMk id="20" creationId="{54DCDB7D-A477-735D-E0EC-F0829C03253E}"/>
          </ac:spMkLst>
        </pc:spChg>
        <pc:spChg chg="del">
          <ac:chgData name="Zavatti Letizia" userId="ace4b90c-6432-4221-8683-f6f4e33c0dbe" providerId="ADAL" clId="{0AC0403C-BB02-43EB-AB85-8AA69B5B3279}" dt="2023-05-09T14:46:30.646" v="511" actId="478"/>
          <ac:spMkLst>
            <pc:docMk/>
            <pc:sldMk cId="1612682902" sldId="332"/>
            <ac:spMk id="21" creationId="{0E35F303-4977-2DBC-1BD3-5E3012FC8B0B}"/>
          </ac:spMkLst>
        </pc:spChg>
        <pc:spChg chg="add mod">
          <ac:chgData name="Zavatti Letizia" userId="ace4b90c-6432-4221-8683-f6f4e33c0dbe" providerId="ADAL" clId="{0AC0403C-BB02-43EB-AB85-8AA69B5B3279}" dt="2023-05-10T10:50:42.881" v="3685" actId="14100"/>
          <ac:spMkLst>
            <pc:docMk/>
            <pc:sldMk cId="1612682902" sldId="332"/>
            <ac:spMk id="22" creationId="{A8705543-7853-42F4-6792-5F918B2E37E5}"/>
          </ac:spMkLst>
        </pc:spChg>
        <pc:spChg chg="add del mod">
          <ac:chgData name="Zavatti Letizia" userId="ace4b90c-6432-4221-8683-f6f4e33c0dbe" providerId="ADAL" clId="{0AC0403C-BB02-43EB-AB85-8AA69B5B3279}" dt="2023-05-09T15:15:17.327" v="950" actId="478"/>
          <ac:spMkLst>
            <pc:docMk/>
            <pc:sldMk cId="1612682902" sldId="332"/>
            <ac:spMk id="24" creationId="{5A8C179E-40C4-DF75-355D-438FD7BCDFD3}"/>
          </ac:spMkLst>
        </pc:spChg>
        <pc:spChg chg="add mod">
          <ac:chgData name="Zavatti Letizia" userId="ace4b90c-6432-4221-8683-f6f4e33c0dbe" providerId="ADAL" clId="{0AC0403C-BB02-43EB-AB85-8AA69B5B3279}" dt="2023-05-10T10:54:49.076" v="3755" actId="20577"/>
          <ac:spMkLst>
            <pc:docMk/>
            <pc:sldMk cId="1612682902" sldId="332"/>
            <ac:spMk id="26" creationId="{1DB253D6-8CF6-9386-8859-CE6C7C4E02C6}"/>
          </ac:spMkLst>
        </pc:spChg>
        <pc:spChg chg="mod">
          <ac:chgData name="Zavatti Letizia" userId="ace4b90c-6432-4221-8683-f6f4e33c0dbe" providerId="ADAL" clId="{0AC0403C-BB02-43EB-AB85-8AA69B5B3279}" dt="2023-05-10T10:49:34.921" v="3665" actId="13822"/>
          <ac:spMkLst>
            <pc:docMk/>
            <pc:sldMk cId="1612682902" sldId="332"/>
            <ac:spMk id="37" creationId="{146FFF81-FDC3-5E02-0EB9-D61705321A87}"/>
          </ac:spMkLst>
        </pc:spChg>
        <pc:spChg chg="mod">
          <ac:chgData name="Zavatti Letizia" userId="ace4b90c-6432-4221-8683-f6f4e33c0dbe" providerId="ADAL" clId="{0AC0403C-BB02-43EB-AB85-8AA69B5B3279}" dt="2023-05-10T10:50:25.880" v="3680" actId="1076"/>
          <ac:spMkLst>
            <pc:docMk/>
            <pc:sldMk cId="1612682902" sldId="332"/>
            <ac:spMk id="40" creationId="{3408301D-6A07-DC4B-C3EE-C9E9656E742A}"/>
          </ac:spMkLst>
        </pc:spChg>
        <pc:spChg chg="mod">
          <ac:chgData name="Zavatti Letizia" userId="ace4b90c-6432-4221-8683-f6f4e33c0dbe" providerId="ADAL" clId="{0AC0403C-BB02-43EB-AB85-8AA69B5B3279}" dt="2023-05-10T10:50:47.493" v="3686" actId="1076"/>
          <ac:spMkLst>
            <pc:docMk/>
            <pc:sldMk cId="1612682902" sldId="332"/>
            <ac:spMk id="41" creationId="{8A627332-81B7-227E-6034-CECD7ADE745C}"/>
          </ac:spMkLst>
        </pc:spChg>
      </pc:sldChg>
      <pc:sldChg chg="addSp delSp modSp mod">
        <pc:chgData name="Zavatti Letizia" userId="ace4b90c-6432-4221-8683-f6f4e33c0dbe" providerId="ADAL" clId="{0AC0403C-BB02-43EB-AB85-8AA69B5B3279}" dt="2023-05-17T13:48:53.214" v="5285" actId="1076"/>
        <pc:sldMkLst>
          <pc:docMk/>
          <pc:sldMk cId="2948694826" sldId="333"/>
        </pc:sldMkLst>
        <pc:spChg chg="mod">
          <ac:chgData name="Zavatti Letizia" userId="ace4b90c-6432-4221-8683-f6f4e33c0dbe" providerId="ADAL" clId="{0AC0403C-BB02-43EB-AB85-8AA69B5B3279}" dt="2023-05-10T10:59:29.242" v="3904" actId="1076"/>
          <ac:spMkLst>
            <pc:docMk/>
            <pc:sldMk cId="2948694826" sldId="333"/>
            <ac:spMk id="3" creationId="{88A76083-3606-A488-B235-A42EDDE80191}"/>
          </ac:spMkLst>
        </pc:spChg>
        <pc:spChg chg="add mod">
          <ac:chgData name="Zavatti Letizia" userId="ace4b90c-6432-4221-8683-f6f4e33c0dbe" providerId="ADAL" clId="{0AC0403C-BB02-43EB-AB85-8AA69B5B3279}" dt="2023-05-10T11:25:40.679" v="4303" actId="207"/>
          <ac:spMkLst>
            <pc:docMk/>
            <pc:sldMk cId="2948694826" sldId="333"/>
            <ac:spMk id="4" creationId="{9215535B-D92C-BB34-6021-F7B7E4D065B5}"/>
          </ac:spMkLst>
        </pc:spChg>
        <pc:spChg chg="del mod">
          <ac:chgData name="Zavatti Letizia" userId="ace4b90c-6432-4221-8683-f6f4e33c0dbe" providerId="ADAL" clId="{0AC0403C-BB02-43EB-AB85-8AA69B5B3279}" dt="2023-05-10T10:57:32.462" v="3830" actId="478"/>
          <ac:spMkLst>
            <pc:docMk/>
            <pc:sldMk cId="2948694826" sldId="333"/>
            <ac:spMk id="5" creationId="{1F8F4255-0403-4B54-2CE9-ACB0CC724ACC}"/>
          </ac:spMkLst>
        </pc:spChg>
        <pc:spChg chg="add mod">
          <ac:chgData name="Zavatti Letizia" userId="ace4b90c-6432-4221-8683-f6f4e33c0dbe" providerId="ADAL" clId="{0AC0403C-BB02-43EB-AB85-8AA69B5B3279}" dt="2023-05-17T13:48:53.214" v="5285" actId="1076"/>
          <ac:spMkLst>
            <pc:docMk/>
            <pc:sldMk cId="2948694826" sldId="333"/>
            <ac:spMk id="6" creationId="{F4C20ADB-600F-E924-7D42-AB72A18AA75E}"/>
          </ac:spMkLst>
        </pc:spChg>
        <pc:spChg chg="mod">
          <ac:chgData name="Zavatti Letizia" userId="ace4b90c-6432-4221-8683-f6f4e33c0dbe" providerId="ADAL" clId="{0AC0403C-BB02-43EB-AB85-8AA69B5B3279}" dt="2023-05-10T11:25:39.113" v="4302" actId="207"/>
          <ac:spMkLst>
            <pc:docMk/>
            <pc:sldMk cId="2948694826" sldId="333"/>
            <ac:spMk id="7" creationId="{4C846CD4-B309-8629-4D8F-3AFB29C16F4A}"/>
          </ac:spMkLst>
        </pc:spChg>
        <pc:spChg chg="del">
          <ac:chgData name="Zavatti Letizia" userId="ace4b90c-6432-4221-8683-f6f4e33c0dbe" providerId="ADAL" clId="{0AC0403C-BB02-43EB-AB85-8AA69B5B3279}" dt="2023-05-09T15:20:47.656" v="1025" actId="478"/>
          <ac:spMkLst>
            <pc:docMk/>
            <pc:sldMk cId="2948694826" sldId="333"/>
            <ac:spMk id="8" creationId="{2C687CB8-EA5B-F539-A2B2-16429ACA57C5}"/>
          </ac:spMkLst>
        </pc:spChg>
        <pc:spChg chg="del">
          <ac:chgData name="Zavatti Letizia" userId="ace4b90c-6432-4221-8683-f6f4e33c0dbe" providerId="ADAL" clId="{0AC0403C-BB02-43EB-AB85-8AA69B5B3279}" dt="2023-05-09T15:20:46.637" v="1024" actId="478"/>
          <ac:spMkLst>
            <pc:docMk/>
            <pc:sldMk cId="2948694826" sldId="333"/>
            <ac:spMk id="9" creationId="{5B248915-1E93-93D8-3B4D-081C98513EE4}"/>
          </ac:spMkLst>
        </pc:spChg>
        <pc:spChg chg="add mod">
          <ac:chgData name="Zavatti Letizia" userId="ace4b90c-6432-4221-8683-f6f4e33c0dbe" providerId="ADAL" clId="{0AC0403C-BB02-43EB-AB85-8AA69B5B3279}" dt="2023-05-10T11:26:09.223" v="4312" actId="113"/>
          <ac:spMkLst>
            <pc:docMk/>
            <pc:sldMk cId="2948694826" sldId="333"/>
            <ac:spMk id="17" creationId="{4A42AB4F-9D60-329C-62A4-934D74B0A4A0}"/>
          </ac:spMkLst>
        </pc:spChg>
        <pc:spChg chg="add del mod">
          <ac:chgData name="Zavatti Letizia" userId="ace4b90c-6432-4221-8683-f6f4e33c0dbe" providerId="ADAL" clId="{0AC0403C-BB02-43EB-AB85-8AA69B5B3279}" dt="2023-05-17T13:48:50.507" v="5284" actId="478"/>
          <ac:spMkLst>
            <pc:docMk/>
            <pc:sldMk cId="2948694826" sldId="333"/>
            <ac:spMk id="19" creationId="{B3317427-A7F8-FD5E-85DD-CE25DE919F14}"/>
          </ac:spMkLst>
        </pc:spChg>
        <pc:spChg chg="add mod">
          <ac:chgData name="Zavatti Letizia" userId="ace4b90c-6432-4221-8683-f6f4e33c0dbe" providerId="ADAL" clId="{0AC0403C-BB02-43EB-AB85-8AA69B5B3279}" dt="2023-05-10T11:26:12.085" v="4314" actId="113"/>
          <ac:spMkLst>
            <pc:docMk/>
            <pc:sldMk cId="2948694826" sldId="333"/>
            <ac:spMk id="20" creationId="{AECF5A95-6819-B10A-6854-7E91091D2D60}"/>
          </ac:spMkLst>
        </pc:spChg>
        <pc:spChg chg="mod">
          <ac:chgData name="Zavatti Letizia" userId="ace4b90c-6432-4221-8683-f6f4e33c0dbe" providerId="ADAL" clId="{0AC0403C-BB02-43EB-AB85-8AA69B5B3279}" dt="2023-05-10T11:25:43.971" v="4304" actId="207"/>
          <ac:spMkLst>
            <pc:docMk/>
            <pc:sldMk cId="2948694826" sldId="333"/>
            <ac:spMk id="22" creationId="{115E5581-BE58-4220-87AD-9C7F41A3618C}"/>
          </ac:spMkLst>
        </pc:spChg>
        <pc:spChg chg="del mod">
          <ac:chgData name="Zavatti Letizia" userId="ace4b90c-6432-4221-8683-f6f4e33c0dbe" providerId="ADAL" clId="{0AC0403C-BB02-43EB-AB85-8AA69B5B3279}" dt="2023-05-09T15:20:30.232" v="1022" actId="478"/>
          <ac:spMkLst>
            <pc:docMk/>
            <pc:sldMk cId="2948694826" sldId="333"/>
            <ac:spMk id="28" creationId="{639C548F-4ABB-7CFC-177B-669B3DC23876}"/>
          </ac:spMkLst>
        </pc:spChg>
        <pc:spChg chg="mod">
          <ac:chgData name="Zavatti Letizia" userId="ace4b90c-6432-4221-8683-f6f4e33c0dbe" providerId="ADAL" clId="{0AC0403C-BB02-43EB-AB85-8AA69B5B3279}" dt="2023-05-16T12:51:49.650" v="5252" actId="20577"/>
          <ac:spMkLst>
            <pc:docMk/>
            <pc:sldMk cId="2948694826" sldId="333"/>
            <ac:spMk id="31" creationId="{5FF74818-EDE2-243C-EED9-B1C981050008}"/>
          </ac:spMkLst>
        </pc:spChg>
        <pc:spChg chg="mod">
          <ac:chgData name="Zavatti Letizia" userId="ace4b90c-6432-4221-8683-f6f4e33c0dbe" providerId="ADAL" clId="{0AC0403C-BB02-43EB-AB85-8AA69B5B3279}" dt="2023-05-16T12:53:25.430" v="5259" actId="123"/>
          <ac:spMkLst>
            <pc:docMk/>
            <pc:sldMk cId="2948694826" sldId="333"/>
            <ac:spMk id="32" creationId="{1954AEA2-049E-AFCB-5BAB-15639ECBFD5B}"/>
          </ac:spMkLst>
        </pc:spChg>
        <pc:spChg chg="del">
          <ac:chgData name="Zavatti Letizia" userId="ace4b90c-6432-4221-8683-f6f4e33c0dbe" providerId="ADAL" clId="{0AC0403C-BB02-43EB-AB85-8AA69B5B3279}" dt="2023-05-09T15:20:02.165" v="1017" actId="478"/>
          <ac:spMkLst>
            <pc:docMk/>
            <pc:sldMk cId="2948694826" sldId="333"/>
            <ac:spMk id="34" creationId="{09E1A2A9-230D-729B-D314-31EC45B24F9E}"/>
          </ac:spMkLst>
        </pc:spChg>
        <pc:spChg chg="del">
          <ac:chgData name="Zavatti Letizia" userId="ace4b90c-6432-4221-8683-f6f4e33c0dbe" providerId="ADAL" clId="{0AC0403C-BB02-43EB-AB85-8AA69B5B3279}" dt="2023-05-09T15:20:04.070" v="1018" actId="478"/>
          <ac:spMkLst>
            <pc:docMk/>
            <pc:sldMk cId="2948694826" sldId="333"/>
            <ac:spMk id="36" creationId="{A0D5669A-031E-5BB6-CD35-76D950CA36DE}"/>
          </ac:spMkLst>
        </pc:spChg>
        <pc:spChg chg="del">
          <ac:chgData name="Zavatti Letizia" userId="ace4b90c-6432-4221-8683-f6f4e33c0dbe" providerId="ADAL" clId="{0AC0403C-BB02-43EB-AB85-8AA69B5B3279}" dt="2023-05-10T10:56:53.521" v="3775" actId="478"/>
          <ac:spMkLst>
            <pc:docMk/>
            <pc:sldMk cId="2948694826" sldId="333"/>
            <ac:spMk id="37" creationId="{7EC70AFD-965A-E9E3-CFFA-41597FE171AE}"/>
          </ac:spMkLst>
        </pc:spChg>
        <pc:graphicFrameChg chg="add del mod">
          <ac:chgData name="Zavatti Letizia" userId="ace4b90c-6432-4221-8683-f6f4e33c0dbe" providerId="ADAL" clId="{0AC0403C-BB02-43EB-AB85-8AA69B5B3279}" dt="2023-05-09T15:21:38.100" v="1028"/>
          <ac:graphicFrameMkLst>
            <pc:docMk/>
            <pc:sldMk cId="2948694826" sldId="333"/>
            <ac:graphicFrameMk id="18" creationId="{4CC68433-68FB-6C7B-AFAB-E1B635526E8E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0T11:26:07.086" v="4311" actId="113"/>
        <pc:sldMkLst>
          <pc:docMk/>
          <pc:sldMk cId="2399372074" sldId="334"/>
        </pc:sldMkLst>
        <pc:spChg chg="mod">
          <ac:chgData name="Zavatti Letizia" userId="ace4b90c-6432-4221-8683-f6f4e33c0dbe" providerId="ADAL" clId="{0AC0403C-BB02-43EB-AB85-8AA69B5B3279}" dt="2023-05-10T11:01:11.186" v="3968" actId="1076"/>
          <ac:spMkLst>
            <pc:docMk/>
            <pc:sldMk cId="2399372074" sldId="334"/>
            <ac:spMk id="3" creationId="{88A76083-3606-A488-B235-A42EDDE80191}"/>
          </ac:spMkLst>
        </pc:spChg>
        <pc:spChg chg="add mod">
          <ac:chgData name="Zavatti Letizia" userId="ace4b90c-6432-4221-8683-f6f4e33c0dbe" providerId="ADAL" clId="{0AC0403C-BB02-43EB-AB85-8AA69B5B3279}" dt="2023-05-10T11:25:48.235" v="4305" actId="207"/>
          <ac:spMkLst>
            <pc:docMk/>
            <pc:sldMk cId="2399372074" sldId="334"/>
            <ac:spMk id="4" creationId="{9FDE1635-297E-339D-CBFF-7E4D102B5FD3}"/>
          </ac:spMkLst>
        </pc:spChg>
        <pc:spChg chg="add mod">
          <ac:chgData name="Zavatti Letizia" userId="ace4b90c-6432-4221-8683-f6f4e33c0dbe" providerId="ADAL" clId="{0AC0403C-BB02-43EB-AB85-8AA69B5B3279}" dt="2023-05-10T11:26:07.086" v="4311" actId="113"/>
          <ac:spMkLst>
            <pc:docMk/>
            <pc:sldMk cId="2399372074" sldId="334"/>
            <ac:spMk id="7" creationId="{1414B156-DCC4-4544-0731-D78FD29C3600}"/>
          </ac:spMkLst>
        </pc:spChg>
        <pc:spChg chg="del mod">
          <ac:chgData name="Zavatti Letizia" userId="ace4b90c-6432-4221-8683-f6f4e33c0dbe" providerId="ADAL" clId="{0AC0403C-BB02-43EB-AB85-8AA69B5B3279}" dt="2023-05-10T10:59:46.076" v="3939" actId="478"/>
          <ac:spMkLst>
            <pc:docMk/>
            <pc:sldMk cId="2399372074" sldId="334"/>
            <ac:spMk id="16" creationId="{5D6D6551-8B1C-30FE-1383-5DB9AA201774}"/>
          </ac:spMkLst>
        </pc:spChg>
        <pc:spChg chg="mod">
          <ac:chgData name="Zavatti Letizia" userId="ace4b90c-6432-4221-8683-f6f4e33c0dbe" providerId="ADAL" clId="{0AC0403C-BB02-43EB-AB85-8AA69B5B3279}" dt="2023-05-10T11:26:05.860" v="4310" actId="113"/>
          <ac:spMkLst>
            <pc:docMk/>
            <pc:sldMk cId="2399372074" sldId="334"/>
            <ac:spMk id="23" creationId="{C497BE8E-FDB4-6522-369D-46F5705514FC}"/>
          </ac:spMkLst>
        </pc:spChg>
      </pc:sldChg>
      <pc:sldChg chg="addSp delSp modSp mod">
        <pc:chgData name="Zavatti Letizia" userId="ace4b90c-6432-4221-8683-f6f4e33c0dbe" providerId="ADAL" clId="{0AC0403C-BB02-43EB-AB85-8AA69B5B3279}" dt="2023-05-16T08:56:57.142" v="5214" actId="207"/>
        <pc:sldMkLst>
          <pc:docMk/>
          <pc:sldMk cId="1420377653" sldId="335"/>
        </pc:sldMkLst>
        <pc:spChg chg="mod">
          <ac:chgData name="Zavatti Letizia" userId="ace4b90c-6432-4221-8683-f6f4e33c0dbe" providerId="ADAL" clId="{0AC0403C-BB02-43EB-AB85-8AA69B5B3279}" dt="2023-05-10T11:01:27.971" v="3970" actId="404"/>
          <ac:spMkLst>
            <pc:docMk/>
            <pc:sldMk cId="1420377653" sldId="335"/>
            <ac:spMk id="3" creationId="{88A76083-3606-A488-B235-A42EDDE80191}"/>
          </ac:spMkLst>
        </pc:spChg>
        <pc:spChg chg="add mod">
          <ac:chgData name="Zavatti Letizia" userId="ace4b90c-6432-4221-8683-f6f4e33c0dbe" providerId="ADAL" clId="{0AC0403C-BB02-43EB-AB85-8AA69B5B3279}" dt="2023-05-10T11:25:53.280" v="4306" actId="207"/>
          <ac:spMkLst>
            <pc:docMk/>
            <pc:sldMk cId="1420377653" sldId="335"/>
            <ac:spMk id="4" creationId="{2EC2805A-2E6E-3827-FAE2-C073F423EDB5}"/>
          </ac:spMkLst>
        </pc:spChg>
        <pc:spChg chg="del mod">
          <ac:chgData name="Zavatti Letizia" userId="ace4b90c-6432-4221-8683-f6f4e33c0dbe" providerId="ADAL" clId="{0AC0403C-BB02-43EB-AB85-8AA69B5B3279}" dt="2023-05-10T11:01:47.001" v="4008" actId="478"/>
          <ac:spMkLst>
            <pc:docMk/>
            <pc:sldMk cId="1420377653" sldId="335"/>
            <ac:spMk id="6" creationId="{6EC64D47-89A0-482A-D279-2806F8057CFE}"/>
          </ac:spMkLst>
        </pc:spChg>
        <pc:spChg chg="del mod">
          <ac:chgData name="Zavatti Letizia" userId="ace4b90c-6432-4221-8683-f6f4e33c0dbe" providerId="ADAL" clId="{0AC0403C-BB02-43EB-AB85-8AA69B5B3279}" dt="2023-05-10T11:07:44.406" v="4133" actId="478"/>
          <ac:spMkLst>
            <pc:docMk/>
            <pc:sldMk cId="1420377653" sldId="335"/>
            <ac:spMk id="7" creationId="{83A01448-BDF7-7DB4-0FD1-FD621C6AB755}"/>
          </ac:spMkLst>
        </pc:spChg>
        <pc:spChg chg="add mod">
          <ac:chgData name="Zavatti Letizia" userId="ace4b90c-6432-4221-8683-f6f4e33c0dbe" providerId="ADAL" clId="{0AC0403C-BB02-43EB-AB85-8AA69B5B3279}" dt="2023-05-16T08:56:26.070" v="5200" actId="207"/>
          <ac:spMkLst>
            <pc:docMk/>
            <pc:sldMk cId="1420377653" sldId="335"/>
            <ac:spMk id="9" creationId="{0F827EE6-8303-C2CB-FE00-5FDC51736D2B}"/>
          </ac:spMkLst>
        </pc:spChg>
        <pc:spChg chg="add mod">
          <ac:chgData name="Zavatti Letizia" userId="ace4b90c-6432-4221-8683-f6f4e33c0dbe" providerId="ADAL" clId="{0AC0403C-BB02-43EB-AB85-8AA69B5B3279}" dt="2023-05-16T08:56:57.142" v="5214" actId="207"/>
          <ac:spMkLst>
            <pc:docMk/>
            <pc:sldMk cId="1420377653" sldId="335"/>
            <ac:spMk id="15" creationId="{44D77638-3103-DA9D-A509-09C7507EED68}"/>
          </ac:spMkLst>
        </pc:spChg>
        <pc:spChg chg="add mod">
          <ac:chgData name="Zavatti Letizia" userId="ace4b90c-6432-4221-8683-f6f4e33c0dbe" providerId="ADAL" clId="{0AC0403C-BB02-43EB-AB85-8AA69B5B3279}" dt="2023-05-10T11:10:18.071" v="4170" actId="1076"/>
          <ac:spMkLst>
            <pc:docMk/>
            <pc:sldMk cId="1420377653" sldId="335"/>
            <ac:spMk id="16" creationId="{B247F80E-D91E-B0AB-DA8A-A49943041DC5}"/>
          </ac:spMkLst>
        </pc:spChg>
        <pc:spChg chg="mod">
          <ac:chgData name="Zavatti Letizia" userId="ace4b90c-6432-4221-8683-f6f4e33c0dbe" providerId="ADAL" clId="{0AC0403C-BB02-43EB-AB85-8AA69B5B3279}" dt="2023-05-16T08:56:45.968" v="5208" actId="207"/>
          <ac:spMkLst>
            <pc:docMk/>
            <pc:sldMk cId="1420377653" sldId="335"/>
            <ac:spMk id="29" creationId="{08BC9CF6-3774-6942-A3CB-53898315FCDC}"/>
          </ac:spMkLst>
        </pc:spChg>
      </pc:sldChg>
      <pc:sldChg chg="del">
        <pc:chgData name="Zavatti Letizia" userId="ace4b90c-6432-4221-8683-f6f4e33c0dbe" providerId="ADAL" clId="{0AC0403C-BB02-43EB-AB85-8AA69B5B3279}" dt="2023-05-09T15:38:36.946" v="1457" actId="47"/>
        <pc:sldMkLst>
          <pc:docMk/>
          <pc:sldMk cId="2392351856" sldId="336"/>
        </pc:sldMkLst>
      </pc:sldChg>
      <pc:sldChg chg="addSp delSp modSp mod">
        <pc:chgData name="Zavatti Letizia" userId="ace4b90c-6432-4221-8683-f6f4e33c0dbe" providerId="ADAL" clId="{0AC0403C-BB02-43EB-AB85-8AA69B5B3279}" dt="2023-05-10T11:11:19.582" v="4176" actId="1076"/>
        <pc:sldMkLst>
          <pc:docMk/>
          <pc:sldMk cId="281419554" sldId="337"/>
        </pc:sldMkLst>
        <pc:spChg chg="mod">
          <ac:chgData name="Zavatti Letizia" userId="ace4b90c-6432-4221-8683-f6f4e33c0dbe" providerId="ADAL" clId="{0AC0403C-BB02-43EB-AB85-8AA69B5B3279}" dt="2023-05-10T11:11:19.582" v="4176" actId="1076"/>
          <ac:spMkLst>
            <pc:docMk/>
            <pc:sldMk cId="281419554" sldId="337"/>
            <ac:spMk id="3" creationId="{88A76083-3606-A488-B235-A42EDDE80191}"/>
          </ac:spMkLst>
        </pc:spChg>
        <pc:graphicFrameChg chg="del">
          <ac:chgData name="Zavatti Letizia" userId="ace4b90c-6432-4221-8683-f6f4e33c0dbe" providerId="ADAL" clId="{0AC0403C-BB02-43EB-AB85-8AA69B5B3279}" dt="2023-05-09T15:28:04.821" v="1305" actId="478"/>
          <ac:graphicFrameMkLst>
            <pc:docMk/>
            <pc:sldMk cId="281419554" sldId="337"/>
            <ac:graphicFrameMk id="4" creationId="{1A1F740A-D41C-C5D7-1E6A-C33720B82DBA}"/>
          </ac:graphicFrameMkLst>
        </pc:graphicFrameChg>
        <pc:graphicFrameChg chg="add del mod">
          <ac:chgData name="Zavatti Letizia" userId="ace4b90c-6432-4221-8683-f6f4e33c0dbe" providerId="ADAL" clId="{0AC0403C-BB02-43EB-AB85-8AA69B5B3279}" dt="2023-05-09T15:33:09.973" v="1314"/>
          <ac:graphicFrameMkLst>
            <pc:docMk/>
            <pc:sldMk cId="281419554" sldId="337"/>
            <ac:graphicFrameMk id="15" creationId="{8304B93B-0C96-DA47-A69A-22E29A4F3501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1:11:14.957" v="4175" actId="12385"/>
          <ac:graphicFrameMkLst>
            <pc:docMk/>
            <pc:sldMk cId="281419554" sldId="337"/>
            <ac:graphicFrameMk id="17" creationId="{2162DB71-F1AE-7E88-3481-EA3E0C25B9AC}"/>
          </ac:graphicFrameMkLst>
        </pc:graphicFrameChg>
        <pc:picChg chg="add del mod">
          <ac:chgData name="Zavatti Letizia" userId="ace4b90c-6432-4221-8683-f6f4e33c0dbe" providerId="ADAL" clId="{0AC0403C-BB02-43EB-AB85-8AA69B5B3279}" dt="2023-05-09T15:32:27.521" v="1312" actId="478"/>
          <ac:picMkLst>
            <pc:docMk/>
            <pc:sldMk cId="281419554" sldId="337"/>
            <ac:picMk id="14" creationId="{33304117-B9A2-C345-04DA-919136BD1327}"/>
          </ac:picMkLst>
        </pc:picChg>
        <pc:picChg chg="add del">
          <ac:chgData name="Zavatti Letizia" userId="ace4b90c-6432-4221-8683-f6f4e33c0dbe" providerId="ADAL" clId="{0AC0403C-BB02-43EB-AB85-8AA69B5B3279}" dt="2023-05-09T15:33:14.702" v="1316"/>
          <ac:picMkLst>
            <pc:docMk/>
            <pc:sldMk cId="281419554" sldId="337"/>
            <ac:picMk id="16" creationId="{6CDB2B73-FD49-4C0F-FBC0-53BC28FB4522}"/>
          </ac:picMkLst>
        </pc:picChg>
      </pc:sldChg>
      <pc:sldChg chg="addSp delSp modSp mod">
        <pc:chgData name="Zavatti Letizia" userId="ace4b90c-6432-4221-8683-f6f4e33c0dbe" providerId="ADAL" clId="{0AC0403C-BB02-43EB-AB85-8AA69B5B3279}" dt="2023-05-10T11:21:19.307" v="4253" actId="14100"/>
        <pc:sldMkLst>
          <pc:docMk/>
          <pc:sldMk cId="1637211258" sldId="338"/>
        </pc:sldMkLst>
        <pc:spChg chg="add del mod">
          <ac:chgData name="Zavatti Letizia" userId="ace4b90c-6432-4221-8683-f6f4e33c0dbe" providerId="ADAL" clId="{0AC0403C-BB02-43EB-AB85-8AA69B5B3279}" dt="2023-05-10T11:11:30.698" v="4179" actId="1076"/>
          <ac:spMkLst>
            <pc:docMk/>
            <pc:sldMk cId="1637211258" sldId="338"/>
            <ac:spMk id="3" creationId="{88A76083-3606-A488-B235-A42EDDE80191}"/>
          </ac:spMkLst>
        </pc:spChg>
        <pc:graphicFrameChg chg="del modGraphic">
          <ac:chgData name="Zavatti Letizia" userId="ace4b90c-6432-4221-8683-f6f4e33c0dbe" providerId="ADAL" clId="{0AC0403C-BB02-43EB-AB85-8AA69B5B3279}" dt="2023-05-09T15:33:44.483" v="1323" actId="478"/>
          <ac:graphicFrameMkLst>
            <pc:docMk/>
            <pc:sldMk cId="1637211258" sldId="338"/>
            <ac:graphicFrameMk id="6" creationId="{06919E17-FE42-C501-C425-C5B1B8D87F41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1:21:19.307" v="4253" actId="14100"/>
          <ac:graphicFrameMkLst>
            <pc:docMk/>
            <pc:sldMk cId="1637211258" sldId="338"/>
            <ac:graphicFrameMk id="10" creationId="{81A66910-E79A-D704-07D0-D67EDAF79A45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6T08:57:52.247" v="5220" actId="207"/>
        <pc:sldMkLst>
          <pc:docMk/>
          <pc:sldMk cId="1961191387" sldId="340"/>
        </pc:sldMkLst>
        <pc:spChg chg="mod">
          <ac:chgData name="Zavatti Letizia" userId="ace4b90c-6432-4221-8683-f6f4e33c0dbe" providerId="ADAL" clId="{0AC0403C-BB02-43EB-AB85-8AA69B5B3279}" dt="2023-05-09T16:05:59.538" v="2312" actId="2711"/>
          <ac:spMkLst>
            <pc:docMk/>
            <pc:sldMk cId="1961191387" sldId="340"/>
            <ac:spMk id="3" creationId="{88A76083-3606-A488-B235-A42EDDE80191}"/>
          </ac:spMkLst>
        </pc:spChg>
        <pc:spChg chg="mod">
          <ac:chgData name="Zavatti Letizia" userId="ace4b90c-6432-4221-8683-f6f4e33c0dbe" providerId="ADAL" clId="{0AC0403C-BB02-43EB-AB85-8AA69B5B3279}" dt="2023-05-10T11:27:00.224" v="4327" actId="14100"/>
          <ac:spMkLst>
            <pc:docMk/>
            <pc:sldMk cId="1961191387" sldId="340"/>
            <ac:spMk id="4" creationId="{6733260D-8F1B-8979-AA77-9A97BE798690}"/>
          </ac:spMkLst>
        </pc:spChg>
        <pc:spChg chg="mod">
          <ac:chgData name="Zavatti Letizia" userId="ace4b90c-6432-4221-8683-f6f4e33c0dbe" providerId="ADAL" clId="{0AC0403C-BB02-43EB-AB85-8AA69B5B3279}" dt="2023-05-10T11:26:25.115" v="4318" actId="207"/>
          <ac:spMkLst>
            <pc:docMk/>
            <pc:sldMk cId="1961191387" sldId="340"/>
            <ac:spMk id="7" creationId="{0138BED8-C862-C491-0152-03BBB3678574}"/>
          </ac:spMkLst>
        </pc:spChg>
        <pc:spChg chg="del mod">
          <ac:chgData name="Zavatti Letizia" userId="ace4b90c-6432-4221-8683-f6f4e33c0dbe" providerId="ADAL" clId="{0AC0403C-BB02-43EB-AB85-8AA69B5B3279}" dt="2023-05-09T15:40:14.938" v="1555" actId="478"/>
          <ac:spMkLst>
            <pc:docMk/>
            <pc:sldMk cId="1961191387" sldId="340"/>
            <ac:spMk id="9" creationId="{8FE8E22D-4BAF-D204-C234-1826B8104858}"/>
          </ac:spMkLst>
        </pc:spChg>
        <pc:spChg chg="mod">
          <ac:chgData name="Zavatti Letizia" userId="ace4b90c-6432-4221-8683-f6f4e33c0dbe" providerId="ADAL" clId="{0AC0403C-BB02-43EB-AB85-8AA69B5B3279}" dt="2023-05-10T11:26:29.008" v="4319" actId="207"/>
          <ac:spMkLst>
            <pc:docMk/>
            <pc:sldMk cId="1961191387" sldId="340"/>
            <ac:spMk id="11" creationId="{FAD8547B-4CA9-3893-AC71-CFEB18B3C977}"/>
          </ac:spMkLst>
        </pc:spChg>
        <pc:spChg chg="del">
          <ac:chgData name="Zavatti Letizia" userId="ace4b90c-6432-4221-8683-f6f4e33c0dbe" providerId="ADAL" clId="{0AC0403C-BB02-43EB-AB85-8AA69B5B3279}" dt="2023-05-09T15:39:00.926" v="1462" actId="478"/>
          <ac:spMkLst>
            <pc:docMk/>
            <pc:sldMk cId="1961191387" sldId="340"/>
            <ac:spMk id="17" creationId="{1955374D-0515-F09D-2DA8-3CBFBA0605D3}"/>
          </ac:spMkLst>
        </pc:spChg>
        <pc:spChg chg="del">
          <ac:chgData name="Zavatti Letizia" userId="ace4b90c-6432-4221-8683-f6f4e33c0dbe" providerId="ADAL" clId="{0AC0403C-BB02-43EB-AB85-8AA69B5B3279}" dt="2023-05-09T15:39:01.750" v="1463" actId="478"/>
          <ac:spMkLst>
            <pc:docMk/>
            <pc:sldMk cId="1961191387" sldId="340"/>
            <ac:spMk id="18" creationId="{5DCCFDEF-256C-D869-9914-058A5A5E10F1}"/>
          </ac:spMkLst>
        </pc:spChg>
        <pc:spChg chg="add del">
          <ac:chgData name="Zavatti Letizia" userId="ace4b90c-6432-4221-8683-f6f4e33c0dbe" providerId="ADAL" clId="{0AC0403C-BB02-43EB-AB85-8AA69B5B3279}" dt="2023-05-09T15:39:55.034" v="1548" actId="478"/>
          <ac:spMkLst>
            <pc:docMk/>
            <pc:sldMk cId="1961191387" sldId="340"/>
            <ac:spMk id="21" creationId="{4D70F4E2-F98C-58B2-3014-3B0D3E786E8D}"/>
          </ac:spMkLst>
        </pc:spChg>
        <pc:spChg chg="add del mod">
          <ac:chgData name="Zavatti Letizia" userId="ace4b90c-6432-4221-8683-f6f4e33c0dbe" providerId="ADAL" clId="{0AC0403C-BB02-43EB-AB85-8AA69B5B3279}" dt="2023-05-09T15:40:05.111" v="1551" actId="478"/>
          <ac:spMkLst>
            <pc:docMk/>
            <pc:sldMk cId="1961191387" sldId="340"/>
            <ac:spMk id="23" creationId="{082AE7CE-F45A-4FE4-5DD1-B9D3409AD823}"/>
          </ac:spMkLst>
        </pc:spChg>
        <pc:spChg chg="add mod">
          <ac:chgData name="Zavatti Letizia" userId="ace4b90c-6432-4221-8683-f6f4e33c0dbe" providerId="ADAL" clId="{0AC0403C-BB02-43EB-AB85-8AA69B5B3279}" dt="2023-05-10T11:26:53.289" v="4326" actId="1076"/>
          <ac:spMkLst>
            <pc:docMk/>
            <pc:sldMk cId="1961191387" sldId="340"/>
            <ac:spMk id="24" creationId="{DCA7A6B6-4171-5723-F15A-A133221AC6D1}"/>
          </ac:spMkLst>
        </pc:spChg>
        <pc:spChg chg="add mod">
          <ac:chgData name="Zavatti Letizia" userId="ace4b90c-6432-4221-8683-f6f4e33c0dbe" providerId="ADAL" clId="{0AC0403C-BB02-43EB-AB85-8AA69B5B3279}" dt="2023-05-16T08:57:52.247" v="5220" actId="207"/>
          <ac:spMkLst>
            <pc:docMk/>
            <pc:sldMk cId="1961191387" sldId="340"/>
            <ac:spMk id="31" creationId="{F6BCCE4A-632E-54B9-4530-C96A3DD5FD71}"/>
          </ac:spMkLst>
        </pc:spChg>
        <pc:cxnChg chg="del mod">
          <ac:chgData name="Zavatti Letizia" userId="ace4b90c-6432-4221-8683-f6f4e33c0dbe" providerId="ADAL" clId="{0AC0403C-BB02-43EB-AB85-8AA69B5B3279}" dt="2023-05-09T15:38:59.881" v="1461" actId="478"/>
          <ac:cxnSpMkLst>
            <pc:docMk/>
            <pc:sldMk cId="1961191387" sldId="340"/>
            <ac:cxnSpMk id="20" creationId="{E6678C15-64BB-6DA6-257C-BBEA8922B503}"/>
          </ac:cxnSpMkLst>
        </pc:cxnChg>
        <pc:cxnChg chg="del mod">
          <ac:chgData name="Zavatti Letizia" userId="ace4b90c-6432-4221-8683-f6f4e33c0dbe" providerId="ADAL" clId="{0AC0403C-BB02-43EB-AB85-8AA69B5B3279}" dt="2023-05-09T15:38:59.059" v="1460" actId="478"/>
          <ac:cxnSpMkLst>
            <pc:docMk/>
            <pc:sldMk cId="1961191387" sldId="340"/>
            <ac:cxnSpMk id="22" creationId="{EC2AB577-2512-A73B-C3CF-E3AF006F921E}"/>
          </ac:cxnSpMkLst>
        </pc:cxnChg>
        <pc:cxnChg chg="mod">
          <ac:chgData name="Zavatti Letizia" userId="ace4b90c-6432-4221-8683-f6f4e33c0dbe" providerId="ADAL" clId="{0AC0403C-BB02-43EB-AB85-8AA69B5B3279}" dt="2023-05-10T11:27:00.224" v="4327" actId="14100"/>
          <ac:cxnSpMkLst>
            <pc:docMk/>
            <pc:sldMk cId="1961191387" sldId="340"/>
            <ac:cxnSpMk id="26" creationId="{887598D4-65F0-3963-4626-F3421A1991B8}"/>
          </ac:cxnSpMkLst>
        </pc:cxnChg>
        <pc:cxnChg chg="mod">
          <ac:chgData name="Zavatti Letizia" userId="ace4b90c-6432-4221-8683-f6f4e33c0dbe" providerId="ADAL" clId="{0AC0403C-BB02-43EB-AB85-8AA69B5B3279}" dt="2023-05-10T11:26:46.707" v="4324" actId="13822"/>
          <ac:cxnSpMkLst>
            <pc:docMk/>
            <pc:sldMk cId="1961191387" sldId="340"/>
            <ac:cxnSpMk id="28" creationId="{27C278DD-F0F6-E4BB-F359-35C201B8F527}"/>
          </ac:cxnSpMkLst>
        </pc:cxnChg>
      </pc:sldChg>
      <pc:sldChg chg="addSp delSp modSp del mod">
        <pc:chgData name="Zavatti Letizia" userId="ace4b90c-6432-4221-8683-f6f4e33c0dbe" providerId="ADAL" clId="{0AC0403C-BB02-43EB-AB85-8AA69B5B3279}" dt="2023-05-10T11:49:25.408" v="4474" actId="47"/>
        <pc:sldMkLst>
          <pc:docMk/>
          <pc:sldMk cId="3261405596" sldId="341"/>
        </pc:sldMkLst>
        <pc:spChg chg="mod">
          <ac:chgData name="Zavatti Letizia" userId="ace4b90c-6432-4221-8683-f6f4e33c0dbe" providerId="ADAL" clId="{0AC0403C-BB02-43EB-AB85-8AA69B5B3279}" dt="2023-05-09T16:06:08.193" v="2313" actId="2711"/>
          <ac:spMkLst>
            <pc:docMk/>
            <pc:sldMk cId="3261405596" sldId="341"/>
            <ac:spMk id="3" creationId="{88A76083-3606-A488-B235-A42EDDE80191}"/>
          </ac:spMkLst>
        </pc:spChg>
        <pc:spChg chg="add mod">
          <ac:chgData name="Zavatti Letizia" userId="ace4b90c-6432-4221-8683-f6f4e33c0dbe" providerId="ADAL" clId="{0AC0403C-BB02-43EB-AB85-8AA69B5B3279}" dt="2023-05-10T11:28:22.391" v="4355" actId="1076"/>
          <ac:spMkLst>
            <pc:docMk/>
            <pc:sldMk cId="3261405596" sldId="341"/>
            <ac:spMk id="9" creationId="{06910C4C-9C67-C1E8-5CC6-28AE3F04DD8F}"/>
          </ac:spMkLst>
        </pc:spChg>
        <pc:spChg chg="mod">
          <ac:chgData name="Zavatti Letizia" userId="ace4b90c-6432-4221-8683-f6f4e33c0dbe" providerId="ADAL" clId="{0AC0403C-BB02-43EB-AB85-8AA69B5B3279}" dt="2023-05-09T16:06:08.193" v="2313" actId="2711"/>
          <ac:spMkLst>
            <pc:docMk/>
            <pc:sldMk cId="3261405596" sldId="341"/>
            <ac:spMk id="19" creationId="{4364D81B-2885-2E58-67E8-5C3B2B840253}"/>
          </ac:spMkLst>
        </pc:spChg>
        <pc:spChg chg="mod">
          <ac:chgData name="Zavatti Letizia" userId="ace4b90c-6432-4221-8683-f6f4e33c0dbe" providerId="ADAL" clId="{0AC0403C-BB02-43EB-AB85-8AA69B5B3279}" dt="2023-05-09T16:06:08.193" v="2313" actId="2711"/>
          <ac:spMkLst>
            <pc:docMk/>
            <pc:sldMk cId="3261405596" sldId="341"/>
            <ac:spMk id="21" creationId="{82282A1E-F0D4-1A90-7F0C-1E8A303F8FA0}"/>
          </ac:spMkLst>
        </pc:spChg>
        <pc:spChg chg="mod">
          <ac:chgData name="Zavatti Letizia" userId="ace4b90c-6432-4221-8683-f6f4e33c0dbe" providerId="ADAL" clId="{0AC0403C-BB02-43EB-AB85-8AA69B5B3279}" dt="2023-05-10T11:29:00.080" v="4395" actId="21"/>
          <ac:spMkLst>
            <pc:docMk/>
            <pc:sldMk cId="3261405596" sldId="341"/>
            <ac:spMk id="23" creationId="{BDEBAB37-2841-D7B1-4A74-58E5DC31C389}"/>
          </ac:spMkLst>
        </pc:spChg>
        <pc:spChg chg="mod">
          <ac:chgData name="Zavatti Letizia" userId="ace4b90c-6432-4221-8683-f6f4e33c0dbe" providerId="ADAL" clId="{0AC0403C-BB02-43EB-AB85-8AA69B5B3279}" dt="2023-05-09T16:06:08.193" v="2313" actId="2711"/>
          <ac:spMkLst>
            <pc:docMk/>
            <pc:sldMk cId="3261405596" sldId="341"/>
            <ac:spMk id="24" creationId="{9AEED0E3-B820-AA8C-694B-2AA00F4B702E}"/>
          </ac:spMkLst>
        </pc:spChg>
        <pc:spChg chg="del">
          <ac:chgData name="Zavatti Letizia" userId="ace4b90c-6432-4221-8683-f6f4e33c0dbe" providerId="ADAL" clId="{0AC0403C-BB02-43EB-AB85-8AA69B5B3279}" dt="2023-05-09T15:45:10.192" v="1760" actId="478"/>
          <ac:spMkLst>
            <pc:docMk/>
            <pc:sldMk cId="3261405596" sldId="341"/>
            <ac:spMk id="25" creationId="{954C93EC-589F-88E0-5542-B145A2E80E36}"/>
          </ac:spMkLst>
        </pc:spChg>
        <pc:spChg chg="del">
          <ac:chgData name="Zavatti Letizia" userId="ace4b90c-6432-4221-8683-f6f4e33c0dbe" providerId="ADAL" clId="{0AC0403C-BB02-43EB-AB85-8AA69B5B3279}" dt="2023-05-09T15:45:11.916" v="1761" actId="478"/>
          <ac:spMkLst>
            <pc:docMk/>
            <pc:sldMk cId="3261405596" sldId="341"/>
            <ac:spMk id="27" creationId="{0AC716E6-1AD3-7F11-076E-EE44C9E8458B}"/>
          </ac:spMkLst>
        </pc:spChg>
        <pc:spChg chg="del">
          <ac:chgData name="Zavatti Letizia" userId="ace4b90c-6432-4221-8683-f6f4e33c0dbe" providerId="ADAL" clId="{0AC0403C-BB02-43EB-AB85-8AA69B5B3279}" dt="2023-05-09T15:45:19.222" v="1771" actId="478"/>
          <ac:spMkLst>
            <pc:docMk/>
            <pc:sldMk cId="3261405596" sldId="341"/>
            <ac:spMk id="30" creationId="{EF3BE233-AA19-886F-24C1-31953CCA64B0}"/>
          </ac:spMkLst>
        </pc:spChg>
        <pc:spChg chg="del">
          <ac:chgData name="Zavatti Letizia" userId="ace4b90c-6432-4221-8683-f6f4e33c0dbe" providerId="ADAL" clId="{0AC0403C-BB02-43EB-AB85-8AA69B5B3279}" dt="2023-05-09T15:45:19.793" v="1772" actId="478"/>
          <ac:spMkLst>
            <pc:docMk/>
            <pc:sldMk cId="3261405596" sldId="341"/>
            <ac:spMk id="31" creationId="{FD4F6AE7-1043-B286-EF2C-2334FB854497}"/>
          </ac:spMkLst>
        </pc:spChg>
        <pc:spChg chg="del">
          <ac:chgData name="Zavatti Letizia" userId="ace4b90c-6432-4221-8683-f6f4e33c0dbe" providerId="ADAL" clId="{0AC0403C-BB02-43EB-AB85-8AA69B5B3279}" dt="2023-05-09T15:45:23.824" v="1776" actId="478"/>
          <ac:spMkLst>
            <pc:docMk/>
            <pc:sldMk cId="3261405596" sldId="341"/>
            <ac:spMk id="32" creationId="{CBC8B927-2D40-1D15-0CE1-8E21988FA3B0}"/>
          </ac:spMkLst>
        </pc:spChg>
        <pc:spChg chg="del">
          <ac:chgData name="Zavatti Letizia" userId="ace4b90c-6432-4221-8683-f6f4e33c0dbe" providerId="ADAL" clId="{0AC0403C-BB02-43EB-AB85-8AA69B5B3279}" dt="2023-05-09T15:45:24.742" v="1777" actId="478"/>
          <ac:spMkLst>
            <pc:docMk/>
            <pc:sldMk cId="3261405596" sldId="341"/>
            <ac:spMk id="33" creationId="{AE103D86-45C4-E40B-0B1D-67BFE27FEFF0}"/>
          </ac:spMkLst>
        </pc:spChg>
        <pc:spChg chg="mod">
          <ac:chgData name="Zavatti Letizia" userId="ace4b90c-6432-4221-8683-f6f4e33c0dbe" providerId="ADAL" clId="{0AC0403C-BB02-43EB-AB85-8AA69B5B3279}" dt="2023-05-09T16:06:08.193" v="2313" actId="2711"/>
          <ac:spMkLst>
            <pc:docMk/>
            <pc:sldMk cId="3261405596" sldId="341"/>
            <ac:spMk id="34" creationId="{D1D6EB91-0175-2E38-A8F8-746B03B06F71}"/>
          </ac:spMkLst>
        </pc:spChg>
        <pc:spChg chg="del mod">
          <ac:chgData name="Zavatti Letizia" userId="ace4b90c-6432-4221-8683-f6f4e33c0dbe" providerId="ADAL" clId="{0AC0403C-BB02-43EB-AB85-8AA69B5B3279}" dt="2023-05-09T15:45:22.037" v="1774" actId="478"/>
          <ac:spMkLst>
            <pc:docMk/>
            <pc:sldMk cId="3261405596" sldId="341"/>
            <ac:spMk id="68" creationId="{CF2300FB-75D0-BCBD-CA35-8B341E834510}"/>
          </ac:spMkLst>
        </pc:spChg>
        <pc:spChg chg="del">
          <ac:chgData name="Zavatti Letizia" userId="ace4b90c-6432-4221-8683-f6f4e33c0dbe" providerId="ADAL" clId="{0AC0403C-BB02-43EB-AB85-8AA69B5B3279}" dt="2023-05-09T15:45:22.940" v="1775" actId="478"/>
          <ac:spMkLst>
            <pc:docMk/>
            <pc:sldMk cId="3261405596" sldId="341"/>
            <ac:spMk id="73" creationId="{413DB9FB-C5A6-25E0-029D-29356EBFD088}"/>
          </ac:spMkLst>
        </pc:spChg>
        <pc:spChg chg="del">
          <ac:chgData name="Zavatti Letizia" userId="ace4b90c-6432-4221-8683-f6f4e33c0dbe" providerId="ADAL" clId="{0AC0403C-BB02-43EB-AB85-8AA69B5B3279}" dt="2023-05-09T15:45:09.252" v="1759" actId="478"/>
          <ac:spMkLst>
            <pc:docMk/>
            <pc:sldMk cId="3261405596" sldId="341"/>
            <ac:spMk id="143" creationId="{1257F21A-B39C-ADC8-E947-42AC3360A71C}"/>
          </ac:spMkLst>
        </pc:spChg>
        <pc:spChg chg="del">
          <ac:chgData name="Zavatti Letizia" userId="ace4b90c-6432-4221-8683-f6f4e33c0dbe" providerId="ADAL" clId="{0AC0403C-BB02-43EB-AB85-8AA69B5B3279}" dt="2023-05-09T15:45:13.344" v="1762" actId="478"/>
          <ac:spMkLst>
            <pc:docMk/>
            <pc:sldMk cId="3261405596" sldId="341"/>
            <ac:spMk id="148" creationId="{C14CDA62-A1FE-CE8A-A61D-949A6D23A017}"/>
          </ac:spMkLst>
        </pc:spChg>
        <pc:cxnChg chg="del mod">
          <ac:chgData name="Zavatti Letizia" userId="ace4b90c-6432-4221-8683-f6f4e33c0dbe" providerId="ADAL" clId="{0AC0403C-BB02-43EB-AB85-8AA69B5B3279}" dt="2023-05-09T15:45:18.721" v="1770" actId="478"/>
          <ac:cxnSpMkLst>
            <pc:docMk/>
            <pc:sldMk cId="3261405596" sldId="341"/>
            <ac:cxnSpMk id="41" creationId="{FE1764AA-8342-27AB-295D-68304737B682}"/>
          </ac:cxnSpMkLst>
        </pc:cxnChg>
        <pc:cxnChg chg="del mod">
          <ac:chgData name="Zavatti Letizia" userId="ace4b90c-6432-4221-8683-f6f4e33c0dbe" providerId="ADAL" clId="{0AC0403C-BB02-43EB-AB85-8AA69B5B3279}" dt="2023-05-09T15:45:18.072" v="1769" actId="478"/>
          <ac:cxnSpMkLst>
            <pc:docMk/>
            <pc:sldMk cId="3261405596" sldId="341"/>
            <ac:cxnSpMk id="43" creationId="{5B3E9AC4-5E76-EB37-DC58-2E8E4695A328}"/>
          </ac:cxnSpMkLst>
        </pc:cxnChg>
        <pc:cxnChg chg="del mod">
          <ac:chgData name="Zavatti Letizia" userId="ace4b90c-6432-4221-8683-f6f4e33c0dbe" providerId="ADAL" clId="{0AC0403C-BB02-43EB-AB85-8AA69B5B3279}" dt="2023-05-09T15:45:17.502" v="1768" actId="478"/>
          <ac:cxnSpMkLst>
            <pc:docMk/>
            <pc:sldMk cId="3261405596" sldId="341"/>
            <ac:cxnSpMk id="45" creationId="{42DA0EB8-1213-7568-A6CC-025378D0F514}"/>
          </ac:cxnSpMkLst>
        </pc:cxnChg>
        <pc:cxnChg chg="del mod">
          <ac:chgData name="Zavatti Letizia" userId="ace4b90c-6432-4221-8683-f6f4e33c0dbe" providerId="ADAL" clId="{0AC0403C-BB02-43EB-AB85-8AA69B5B3279}" dt="2023-05-09T15:45:16.954" v="1767" actId="478"/>
          <ac:cxnSpMkLst>
            <pc:docMk/>
            <pc:sldMk cId="3261405596" sldId="341"/>
            <ac:cxnSpMk id="50" creationId="{A697020D-19EB-C83A-9037-051D34E254AC}"/>
          </ac:cxnSpMkLst>
        </pc:cxnChg>
        <pc:cxnChg chg="del mod">
          <ac:chgData name="Zavatti Letizia" userId="ace4b90c-6432-4221-8683-f6f4e33c0dbe" providerId="ADAL" clId="{0AC0403C-BB02-43EB-AB85-8AA69B5B3279}" dt="2023-05-09T15:45:15.527" v="1765" actId="478"/>
          <ac:cxnSpMkLst>
            <pc:docMk/>
            <pc:sldMk cId="3261405596" sldId="341"/>
            <ac:cxnSpMk id="52" creationId="{6B2CCFA1-D418-5C4C-22E6-D754F089F3A1}"/>
          </ac:cxnSpMkLst>
        </pc:cxnChg>
        <pc:cxnChg chg="del mod">
          <ac:chgData name="Zavatti Letizia" userId="ace4b90c-6432-4221-8683-f6f4e33c0dbe" providerId="ADAL" clId="{0AC0403C-BB02-43EB-AB85-8AA69B5B3279}" dt="2023-05-09T15:45:25.351" v="1778" actId="478"/>
          <ac:cxnSpMkLst>
            <pc:docMk/>
            <pc:sldMk cId="3261405596" sldId="341"/>
            <ac:cxnSpMk id="117" creationId="{A7B511DB-350B-6EA8-E47F-69665FC81EB3}"/>
          </ac:cxnSpMkLst>
        </pc:cxnChg>
        <pc:cxnChg chg="del mod">
          <ac:chgData name="Zavatti Letizia" userId="ace4b90c-6432-4221-8683-f6f4e33c0dbe" providerId="ADAL" clId="{0AC0403C-BB02-43EB-AB85-8AA69B5B3279}" dt="2023-05-09T15:45:15.982" v="1766" actId="478"/>
          <ac:cxnSpMkLst>
            <pc:docMk/>
            <pc:sldMk cId="3261405596" sldId="341"/>
            <ac:cxnSpMk id="124" creationId="{DDB3DEFE-C57C-8F2D-5828-B9065A333EB5}"/>
          </ac:cxnSpMkLst>
        </pc:cxnChg>
        <pc:cxnChg chg="del mod">
          <ac:chgData name="Zavatti Letizia" userId="ace4b90c-6432-4221-8683-f6f4e33c0dbe" providerId="ADAL" clId="{0AC0403C-BB02-43EB-AB85-8AA69B5B3279}" dt="2023-05-09T15:45:14.709" v="1764" actId="478"/>
          <ac:cxnSpMkLst>
            <pc:docMk/>
            <pc:sldMk cId="3261405596" sldId="341"/>
            <ac:cxnSpMk id="126" creationId="{DCBAF34F-A000-2132-E780-7D5A0D562342}"/>
          </ac:cxnSpMkLst>
        </pc:cxnChg>
        <pc:cxnChg chg="del mod">
          <ac:chgData name="Zavatti Letizia" userId="ace4b90c-6432-4221-8683-f6f4e33c0dbe" providerId="ADAL" clId="{0AC0403C-BB02-43EB-AB85-8AA69B5B3279}" dt="2023-05-09T15:45:13.945" v="1763" actId="478"/>
          <ac:cxnSpMkLst>
            <pc:docMk/>
            <pc:sldMk cId="3261405596" sldId="341"/>
            <ac:cxnSpMk id="129" creationId="{21163E74-B17A-36C4-E4E8-89F8CF807408}"/>
          </ac:cxnSpMkLst>
        </pc:cxnChg>
        <pc:cxnChg chg="mod">
          <ac:chgData name="Zavatti Letizia" userId="ace4b90c-6432-4221-8683-f6f4e33c0dbe" providerId="ADAL" clId="{0AC0403C-BB02-43EB-AB85-8AA69B5B3279}" dt="2023-05-09T15:47:12.251" v="1859" actId="1035"/>
          <ac:cxnSpMkLst>
            <pc:docMk/>
            <pc:sldMk cId="3261405596" sldId="341"/>
            <ac:cxnSpMk id="158" creationId="{680EBFFE-D143-0DED-C578-3D7B5651232F}"/>
          </ac:cxnSpMkLst>
        </pc:cxnChg>
        <pc:cxnChg chg="mod">
          <ac:chgData name="Zavatti Letizia" userId="ace4b90c-6432-4221-8683-f6f4e33c0dbe" providerId="ADAL" clId="{0AC0403C-BB02-43EB-AB85-8AA69B5B3279}" dt="2023-05-10T11:29:00.080" v="4395" actId="21"/>
          <ac:cxnSpMkLst>
            <pc:docMk/>
            <pc:sldMk cId="3261405596" sldId="341"/>
            <ac:cxnSpMk id="160" creationId="{58C0F8F2-F0B7-B483-6EEA-18505DBEEA98}"/>
          </ac:cxnSpMkLst>
        </pc:cxnChg>
      </pc:sldChg>
      <pc:sldChg chg="modSp del mod">
        <pc:chgData name="Zavatti Letizia" userId="ace4b90c-6432-4221-8683-f6f4e33c0dbe" providerId="ADAL" clId="{0AC0403C-BB02-43EB-AB85-8AA69B5B3279}" dt="2023-05-10T12:59:10.300" v="4949" actId="47"/>
        <pc:sldMkLst>
          <pc:docMk/>
          <pc:sldMk cId="2669325969" sldId="342"/>
        </pc:sldMkLst>
        <pc:spChg chg="mod">
          <ac:chgData name="Zavatti Letizia" userId="ace4b90c-6432-4221-8683-f6f4e33c0dbe" providerId="ADAL" clId="{0AC0403C-BB02-43EB-AB85-8AA69B5B3279}" dt="2023-05-09T16:06:18.788" v="2315" actId="404"/>
          <ac:spMkLst>
            <pc:docMk/>
            <pc:sldMk cId="2669325969" sldId="342"/>
            <ac:spMk id="3" creationId="{88A76083-3606-A488-B235-A42EDDE80191}"/>
          </ac:spMkLst>
        </pc:spChg>
        <pc:spChg chg="mod">
          <ac:chgData name="Zavatti Letizia" userId="ace4b90c-6432-4221-8683-f6f4e33c0dbe" providerId="ADAL" clId="{0AC0403C-BB02-43EB-AB85-8AA69B5B3279}" dt="2023-05-09T16:06:15.232" v="2314" actId="2711"/>
          <ac:spMkLst>
            <pc:docMk/>
            <pc:sldMk cId="2669325969" sldId="342"/>
            <ac:spMk id="5" creationId="{B8B5AE78-232F-D3F3-7D2F-46CCA447081C}"/>
          </ac:spMkLst>
        </pc:spChg>
        <pc:spChg chg="mod">
          <ac:chgData name="Zavatti Letizia" userId="ace4b90c-6432-4221-8683-f6f4e33c0dbe" providerId="ADAL" clId="{0AC0403C-BB02-43EB-AB85-8AA69B5B3279}" dt="2023-05-09T16:06:15.232" v="2314" actId="2711"/>
          <ac:spMkLst>
            <pc:docMk/>
            <pc:sldMk cId="2669325969" sldId="342"/>
            <ac:spMk id="6" creationId="{9F58B735-59A3-E7CD-60D9-B639D0A57131}"/>
          </ac:spMkLst>
        </pc:spChg>
        <pc:spChg chg="mod">
          <ac:chgData name="Zavatti Letizia" userId="ace4b90c-6432-4221-8683-f6f4e33c0dbe" providerId="ADAL" clId="{0AC0403C-BB02-43EB-AB85-8AA69B5B3279}" dt="2023-05-09T16:06:15.232" v="2314" actId="2711"/>
          <ac:spMkLst>
            <pc:docMk/>
            <pc:sldMk cId="2669325969" sldId="342"/>
            <ac:spMk id="8" creationId="{D6E4553F-F4BE-3019-4158-6C498390ADD5}"/>
          </ac:spMkLst>
        </pc:spChg>
        <pc:spChg chg="mod">
          <ac:chgData name="Zavatti Letizia" userId="ace4b90c-6432-4221-8683-f6f4e33c0dbe" providerId="ADAL" clId="{0AC0403C-BB02-43EB-AB85-8AA69B5B3279}" dt="2023-05-09T16:06:15.232" v="2314" actId="2711"/>
          <ac:spMkLst>
            <pc:docMk/>
            <pc:sldMk cId="2669325969" sldId="342"/>
            <ac:spMk id="13" creationId="{DC1B74DF-9016-336F-B1C0-500ACF77F85B}"/>
          </ac:spMkLst>
        </pc:spChg>
        <pc:spChg chg="mod">
          <ac:chgData name="Zavatti Letizia" userId="ace4b90c-6432-4221-8683-f6f4e33c0dbe" providerId="ADAL" clId="{0AC0403C-BB02-43EB-AB85-8AA69B5B3279}" dt="2023-05-09T16:06:15.232" v="2314" actId="2711"/>
          <ac:spMkLst>
            <pc:docMk/>
            <pc:sldMk cId="2669325969" sldId="342"/>
            <ac:spMk id="14" creationId="{E10A4C08-34F8-0FC8-D3A3-36E950517409}"/>
          </ac:spMkLst>
        </pc:spChg>
      </pc:sldChg>
      <pc:sldChg chg="modSp mod">
        <pc:chgData name="Zavatti Letizia" userId="ace4b90c-6432-4221-8683-f6f4e33c0dbe" providerId="ADAL" clId="{0AC0403C-BB02-43EB-AB85-8AA69B5B3279}" dt="2023-05-10T13:01:23.358" v="4969" actId="207"/>
        <pc:sldMkLst>
          <pc:docMk/>
          <pc:sldMk cId="3407683591" sldId="343"/>
        </pc:sldMkLst>
        <pc:spChg chg="mod">
          <ac:chgData name="Zavatti Letizia" userId="ace4b90c-6432-4221-8683-f6f4e33c0dbe" providerId="ADAL" clId="{0AC0403C-BB02-43EB-AB85-8AA69B5B3279}" dt="2023-05-09T16:06:25.708" v="2316" actId="2711"/>
          <ac:spMkLst>
            <pc:docMk/>
            <pc:sldMk cId="3407683591" sldId="343"/>
            <ac:spMk id="3" creationId="{88A76083-3606-A488-B235-A42EDDE80191}"/>
          </ac:spMkLst>
        </pc:spChg>
        <pc:spChg chg="mod">
          <ac:chgData name="Zavatti Letizia" userId="ace4b90c-6432-4221-8683-f6f4e33c0dbe" providerId="ADAL" clId="{0AC0403C-BB02-43EB-AB85-8AA69B5B3279}" dt="2023-05-10T13:00:00.636" v="4952" actId="207"/>
          <ac:spMkLst>
            <pc:docMk/>
            <pc:sldMk cId="3407683591" sldId="343"/>
            <ac:spMk id="7" creationId="{1C68A7F5-1DCF-C7F6-EB6C-6B5F2EB737B3}"/>
          </ac:spMkLst>
        </pc:spChg>
        <pc:spChg chg="mod">
          <ac:chgData name="Zavatti Letizia" userId="ace4b90c-6432-4221-8683-f6f4e33c0dbe" providerId="ADAL" clId="{0AC0403C-BB02-43EB-AB85-8AA69B5B3279}" dt="2023-05-10T13:01:21.484" v="4968" actId="207"/>
          <ac:spMkLst>
            <pc:docMk/>
            <pc:sldMk cId="3407683591" sldId="343"/>
            <ac:spMk id="9" creationId="{9139DE35-F64A-05CA-2E06-52A66FC2AD18}"/>
          </ac:spMkLst>
        </pc:spChg>
        <pc:spChg chg="mod">
          <ac:chgData name="Zavatti Letizia" userId="ace4b90c-6432-4221-8683-f6f4e33c0dbe" providerId="ADAL" clId="{0AC0403C-BB02-43EB-AB85-8AA69B5B3279}" dt="2023-05-10T13:00:44.262" v="4959" actId="207"/>
          <ac:spMkLst>
            <pc:docMk/>
            <pc:sldMk cId="3407683591" sldId="343"/>
            <ac:spMk id="11" creationId="{CCA71499-EABD-CB15-171F-65C33719B7F6}"/>
          </ac:spMkLst>
        </pc:spChg>
        <pc:spChg chg="mod">
          <ac:chgData name="Zavatti Letizia" userId="ace4b90c-6432-4221-8683-f6f4e33c0dbe" providerId="ADAL" clId="{0AC0403C-BB02-43EB-AB85-8AA69B5B3279}" dt="2023-05-10T13:01:08.549" v="4966" actId="207"/>
          <ac:spMkLst>
            <pc:docMk/>
            <pc:sldMk cId="3407683591" sldId="343"/>
            <ac:spMk id="15" creationId="{9EA73C59-0DCE-1000-1F71-004214DD8D0D}"/>
          </ac:spMkLst>
        </pc:spChg>
        <pc:spChg chg="mod">
          <ac:chgData name="Zavatti Letizia" userId="ace4b90c-6432-4221-8683-f6f4e33c0dbe" providerId="ADAL" clId="{0AC0403C-BB02-43EB-AB85-8AA69B5B3279}" dt="2023-05-10T13:01:16.038" v="4967" actId="207"/>
          <ac:spMkLst>
            <pc:docMk/>
            <pc:sldMk cId="3407683591" sldId="343"/>
            <ac:spMk id="16" creationId="{CBDCFA79-811D-68AE-67CF-F83FD8E565E7}"/>
          </ac:spMkLst>
        </pc:spChg>
        <pc:spChg chg="mod">
          <ac:chgData name="Zavatti Letizia" userId="ace4b90c-6432-4221-8683-f6f4e33c0dbe" providerId="ADAL" clId="{0AC0403C-BB02-43EB-AB85-8AA69B5B3279}" dt="2023-05-10T13:01:23.358" v="4969" actId="207"/>
          <ac:spMkLst>
            <pc:docMk/>
            <pc:sldMk cId="3407683591" sldId="343"/>
            <ac:spMk id="37" creationId="{07B8D5C5-0225-7E6A-D149-2B8DE85D845E}"/>
          </ac:spMkLst>
        </pc:spChg>
        <pc:cxnChg chg="mod">
          <ac:chgData name="Zavatti Letizia" userId="ace4b90c-6432-4221-8683-f6f4e33c0dbe" providerId="ADAL" clId="{0AC0403C-BB02-43EB-AB85-8AA69B5B3279}" dt="2023-05-09T16:06:25.708" v="2316" actId="2711"/>
          <ac:cxnSpMkLst>
            <pc:docMk/>
            <pc:sldMk cId="3407683591" sldId="343"/>
            <ac:cxnSpMk id="20" creationId="{6F1E666D-6C88-737B-29A3-EE94B4A078C0}"/>
          </ac:cxnSpMkLst>
        </pc:cxnChg>
        <pc:cxnChg chg="mod">
          <ac:chgData name="Zavatti Letizia" userId="ace4b90c-6432-4221-8683-f6f4e33c0dbe" providerId="ADAL" clId="{0AC0403C-BB02-43EB-AB85-8AA69B5B3279}" dt="2023-05-09T15:50:26.847" v="1976" actId="20577"/>
          <ac:cxnSpMkLst>
            <pc:docMk/>
            <pc:sldMk cId="3407683591" sldId="343"/>
            <ac:cxnSpMk id="24" creationId="{40B32CCD-F7E9-5ABB-8B6A-C43AB8B3001E}"/>
          </ac:cxnSpMkLst>
        </pc:cxnChg>
        <pc:cxnChg chg="mod">
          <ac:chgData name="Zavatti Letizia" userId="ace4b90c-6432-4221-8683-f6f4e33c0dbe" providerId="ADAL" clId="{0AC0403C-BB02-43EB-AB85-8AA69B5B3279}" dt="2023-05-09T15:51:14.197" v="1988"/>
          <ac:cxnSpMkLst>
            <pc:docMk/>
            <pc:sldMk cId="3407683591" sldId="343"/>
            <ac:cxnSpMk id="26" creationId="{8F3C9910-7929-84E2-3243-CCC6DC98F2BD}"/>
          </ac:cxnSpMkLst>
        </pc:cxnChg>
      </pc:sldChg>
      <pc:sldChg chg="del">
        <pc:chgData name="Zavatti Letizia" userId="ace4b90c-6432-4221-8683-f6f4e33c0dbe" providerId="ADAL" clId="{0AC0403C-BB02-43EB-AB85-8AA69B5B3279}" dt="2023-05-09T15:53:53.895" v="2089" actId="47"/>
        <pc:sldMkLst>
          <pc:docMk/>
          <pc:sldMk cId="407940592" sldId="345"/>
        </pc:sldMkLst>
      </pc:sldChg>
      <pc:sldChg chg="del">
        <pc:chgData name="Zavatti Letizia" userId="ace4b90c-6432-4221-8683-f6f4e33c0dbe" providerId="ADAL" clId="{0AC0403C-BB02-43EB-AB85-8AA69B5B3279}" dt="2023-05-09T15:51:55.531" v="2043" actId="47"/>
        <pc:sldMkLst>
          <pc:docMk/>
          <pc:sldMk cId="143650017" sldId="346"/>
        </pc:sldMkLst>
      </pc:sldChg>
      <pc:sldChg chg="del">
        <pc:chgData name="Zavatti Letizia" userId="ace4b90c-6432-4221-8683-f6f4e33c0dbe" providerId="ADAL" clId="{0AC0403C-BB02-43EB-AB85-8AA69B5B3279}" dt="2023-05-09T15:52:02.083" v="2045" actId="47"/>
        <pc:sldMkLst>
          <pc:docMk/>
          <pc:sldMk cId="2242456729" sldId="348"/>
        </pc:sldMkLst>
      </pc:sldChg>
      <pc:sldChg chg="del">
        <pc:chgData name="Zavatti Letizia" userId="ace4b90c-6432-4221-8683-f6f4e33c0dbe" providerId="ADAL" clId="{0AC0403C-BB02-43EB-AB85-8AA69B5B3279}" dt="2023-05-09T15:51:56.568" v="2044" actId="47"/>
        <pc:sldMkLst>
          <pc:docMk/>
          <pc:sldMk cId="3529101610" sldId="349"/>
        </pc:sldMkLst>
      </pc:sldChg>
      <pc:sldChg chg="del">
        <pc:chgData name="Zavatti Letizia" userId="ace4b90c-6432-4221-8683-f6f4e33c0dbe" providerId="ADAL" clId="{0AC0403C-BB02-43EB-AB85-8AA69B5B3279}" dt="2023-05-09T15:53:46.965" v="2086" actId="47"/>
        <pc:sldMkLst>
          <pc:docMk/>
          <pc:sldMk cId="591383301" sldId="350"/>
        </pc:sldMkLst>
      </pc:sldChg>
      <pc:sldChg chg="del">
        <pc:chgData name="Zavatti Letizia" userId="ace4b90c-6432-4221-8683-f6f4e33c0dbe" providerId="ADAL" clId="{0AC0403C-BB02-43EB-AB85-8AA69B5B3279}" dt="2023-05-09T15:52:59.702" v="2053" actId="47"/>
        <pc:sldMkLst>
          <pc:docMk/>
          <pc:sldMk cId="2088536440" sldId="351"/>
        </pc:sldMkLst>
      </pc:sldChg>
      <pc:sldChg chg="modSp del mod">
        <pc:chgData name="Zavatti Letizia" userId="ace4b90c-6432-4221-8683-f6f4e33c0dbe" providerId="ADAL" clId="{0AC0403C-BB02-43EB-AB85-8AA69B5B3279}" dt="2023-05-09T12:24:24.050" v="359" actId="47"/>
        <pc:sldMkLst>
          <pc:docMk/>
          <pc:sldMk cId="1162363760" sldId="352"/>
        </pc:sldMkLst>
        <pc:spChg chg="mod">
          <ac:chgData name="Zavatti Letizia" userId="ace4b90c-6432-4221-8683-f6f4e33c0dbe" providerId="ADAL" clId="{0AC0403C-BB02-43EB-AB85-8AA69B5B3279}" dt="2023-05-09T12:24:19.622" v="358" actId="6549"/>
          <ac:spMkLst>
            <pc:docMk/>
            <pc:sldMk cId="1162363760" sldId="352"/>
            <ac:spMk id="4" creationId="{131EC9F4-12B7-4CD6-B796-C64855B5BAF4}"/>
          </ac:spMkLst>
        </pc:spChg>
      </pc:sldChg>
      <pc:sldChg chg="addSp delSp modSp mod setBg">
        <pc:chgData name="Zavatti Letizia" userId="ace4b90c-6432-4221-8683-f6f4e33c0dbe" providerId="ADAL" clId="{0AC0403C-BB02-43EB-AB85-8AA69B5B3279}" dt="2023-05-16T08:49:36.313" v="5165" actId="113"/>
        <pc:sldMkLst>
          <pc:docMk/>
          <pc:sldMk cId="537077290" sldId="355"/>
        </pc:sldMkLst>
        <pc:spChg chg="mod">
          <ac:chgData name="Zavatti Letizia" userId="ace4b90c-6432-4221-8683-f6f4e33c0dbe" providerId="ADAL" clId="{0AC0403C-BB02-43EB-AB85-8AA69B5B3279}" dt="2023-05-10T11:24:55.227" v="4290" actId="207"/>
          <ac:spMkLst>
            <pc:docMk/>
            <pc:sldMk cId="537077290" sldId="355"/>
            <ac:spMk id="3" creationId="{88A76083-3606-A488-B235-A42EDDE80191}"/>
          </ac:spMkLst>
        </pc:spChg>
        <pc:spChg chg="del">
          <ac:chgData name="Zavatti Letizia" userId="ace4b90c-6432-4221-8683-f6f4e33c0dbe" providerId="ADAL" clId="{0AC0403C-BB02-43EB-AB85-8AA69B5B3279}" dt="2023-05-09T12:16:18.976" v="235" actId="478"/>
          <ac:spMkLst>
            <pc:docMk/>
            <pc:sldMk cId="537077290" sldId="355"/>
            <ac:spMk id="6" creationId="{8FECF593-BE31-39F9-9E36-8F6FC7967BC9}"/>
          </ac:spMkLst>
        </pc:spChg>
        <pc:spChg chg="del">
          <ac:chgData name="Zavatti Letizia" userId="ace4b90c-6432-4221-8683-f6f4e33c0dbe" providerId="ADAL" clId="{0AC0403C-BB02-43EB-AB85-8AA69B5B3279}" dt="2023-05-09T12:16:21.884" v="237" actId="478"/>
          <ac:spMkLst>
            <pc:docMk/>
            <pc:sldMk cId="537077290" sldId="355"/>
            <ac:spMk id="7" creationId="{92AD9236-A95C-285F-1C62-23B9DDEF42E9}"/>
          </ac:spMkLst>
        </pc:spChg>
        <pc:spChg chg="add mod">
          <ac:chgData name="Zavatti Letizia" userId="ace4b90c-6432-4221-8683-f6f4e33c0dbe" providerId="ADAL" clId="{0AC0403C-BB02-43EB-AB85-8AA69B5B3279}" dt="2023-05-10T09:27:34.566" v="2428"/>
          <ac:spMkLst>
            <pc:docMk/>
            <pc:sldMk cId="537077290" sldId="355"/>
            <ac:spMk id="7" creationId="{BAD32D2B-4562-8481-D248-D31376471E4C}"/>
          </ac:spMkLst>
        </pc:spChg>
        <pc:spChg chg="add mod">
          <ac:chgData name="Zavatti Letizia" userId="ace4b90c-6432-4221-8683-f6f4e33c0dbe" providerId="ADAL" clId="{0AC0403C-BB02-43EB-AB85-8AA69B5B3279}" dt="2023-05-10T09:27:43.406" v="2431" actId="21"/>
          <ac:spMkLst>
            <pc:docMk/>
            <pc:sldMk cId="537077290" sldId="355"/>
            <ac:spMk id="10" creationId="{426ADE33-368B-5A20-33B7-C557B8A3721B}"/>
          </ac:spMkLst>
        </pc:spChg>
        <pc:spChg chg="add mod">
          <ac:chgData name="Zavatti Letizia" userId="ace4b90c-6432-4221-8683-f6f4e33c0dbe" providerId="ADAL" clId="{0AC0403C-BB02-43EB-AB85-8AA69B5B3279}" dt="2023-05-16T08:49:36.313" v="5165" actId="113"/>
          <ac:spMkLst>
            <pc:docMk/>
            <pc:sldMk cId="537077290" sldId="355"/>
            <ac:spMk id="12" creationId="{E69B93A4-998C-5262-6D58-205EA81991DB}"/>
          </ac:spMkLst>
        </pc:spChg>
        <pc:spChg chg="add del mod">
          <ac:chgData name="Zavatti Letizia" userId="ace4b90c-6432-4221-8683-f6f4e33c0dbe" providerId="ADAL" clId="{0AC0403C-BB02-43EB-AB85-8AA69B5B3279}" dt="2023-05-10T09:25:11.776" v="2415" actId="26606"/>
          <ac:spMkLst>
            <pc:docMk/>
            <pc:sldMk cId="537077290" sldId="355"/>
            <ac:spMk id="13" creationId="{13BE011C-861A-6B43-1A48-6AA7D74F9979}"/>
          </ac:spMkLst>
        </pc:spChg>
        <pc:spChg chg="del">
          <ac:chgData name="Zavatti Letizia" userId="ace4b90c-6432-4221-8683-f6f4e33c0dbe" providerId="ADAL" clId="{0AC0403C-BB02-43EB-AB85-8AA69B5B3279}" dt="2023-05-09T12:16:20.464" v="236" actId="478"/>
          <ac:spMkLst>
            <pc:docMk/>
            <pc:sldMk cId="537077290" sldId="355"/>
            <ac:spMk id="14" creationId="{0C8DCFEB-C6BA-9D36-679B-7F8DD12BBFE7}"/>
          </ac:spMkLst>
        </pc:spChg>
        <pc:spChg chg="del mod">
          <ac:chgData name="Zavatti Letizia" userId="ace4b90c-6432-4221-8683-f6f4e33c0dbe" providerId="ADAL" clId="{0AC0403C-BB02-43EB-AB85-8AA69B5B3279}" dt="2023-05-09T12:16:28.464" v="239" actId="478"/>
          <ac:spMkLst>
            <pc:docMk/>
            <pc:sldMk cId="537077290" sldId="355"/>
            <ac:spMk id="16" creationId="{AB3F2A4C-021B-7DC8-1A27-4CCE7268DC79}"/>
          </ac:spMkLst>
        </pc:spChg>
        <pc:spChg chg="add mod">
          <ac:chgData name="Zavatti Letizia" userId="ace4b90c-6432-4221-8683-f6f4e33c0dbe" providerId="ADAL" clId="{0AC0403C-BB02-43EB-AB85-8AA69B5B3279}" dt="2023-05-10T09:39:20.719" v="2561" actId="1076"/>
          <ac:spMkLst>
            <pc:docMk/>
            <pc:sldMk cId="537077290" sldId="355"/>
            <ac:spMk id="18" creationId="{C72140FD-6A8B-4E8E-45A7-4AF0E08031A2}"/>
          </ac:spMkLst>
        </pc:spChg>
        <pc:spChg chg="del">
          <ac:chgData name="Zavatti Letizia" userId="ace4b90c-6432-4221-8683-f6f4e33c0dbe" providerId="ADAL" clId="{0AC0403C-BB02-43EB-AB85-8AA69B5B3279}" dt="2023-05-09T12:15:49.693" v="234" actId="478"/>
          <ac:spMkLst>
            <pc:docMk/>
            <pc:sldMk cId="537077290" sldId="355"/>
            <ac:spMk id="21" creationId="{4B2BEA96-E9B3-98F9-1ADE-E8EED9C94FE0}"/>
          </ac:spMkLst>
        </pc:spChg>
        <pc:spChg chg="add del">
          <ac:chgData name="Zavatti Letizia" userId="ace4b90c-6432-4221-8683-f6f4e33c0dbe" providerId="ADAL" clId="{0AC0403C-BB02-43EB-AB85-8AA69B5B3279}" dt="2023-05-10T09:24:42.591" v="2412" actId="26606"/>
          <ac:spMkLst>
            <pc:docMk/>
            <pc:sldMk cId="537077290" sldId="355"/>
            <ac:spMk id="22" creationId="{53B475F8-50AE-46A0-9943-B2B63183D50C}"/>
          </ac:spMkLst>
        </pc:spChg>
        <pc:spChg chg="add del">
          <ac:chgData name="Zavatti Letizia" userId="ace4b90c-6432-4221-8683-f6f4e33c0dbe" providerId="ADAL" clId="{0AC0403C-BB02-43EB-AB85-8AA69B5B3279}" dt="2023-05-10T09:24:42.591" v="2412" actId="26606"/>
          <ac:spMkLst>
            <pc:docMk/>
            <pc:sldMk cId="537077290" sldId="355"/>
            <ac:spMk id="24" creationId="{75F6FDB4-2351-48C2-A863-2364A02343C0}"/>
          </ac:spMkLst>
        </pc:spChg>
        <pc:grpChg chg="add del mod">
          <ac:chgData name="Zavatti Letizia" userId="ace4b90c-6432-4221-8683-f6f4e33c0dbe" providerId="ADAL" clId="{0AC0403C-BB02-43EB-AB85-8AA69B5B3279}" dt="2023-05-10T09:27:45.196" v="2432" actId="478"/>
          <ac:grpSpMkLst>
            <pc:docMk/>
            <pc:sldMk cId="537077290" sldId="355"/>
            <ac:grpSpMk id="6" creationId="{DB6BBA5B-2AE0-5F08-4735-AC4A8D8C32ED}"/>
          </ac:grpSpMkLst>
        </pc:grpChg>
        <pc:graphicFrameChg chg="add del">
          <ac:chgData name="Zavatti Letizia" userId="ace4b90c-6432-4221-8683-f6f4e33c0dbe" providerId="ADAL" clId="{0AC0403C-BB02-43EB-AB85-8AA69B5B3279}" dt="2023-05-10T09:25:11.744" v="2414" actId="26606"/>
          <ac:graphicFrameMkLst>
            <pc:docMk/>
            <pc:sldMk cId="537077290" sldId="355"/>
            <ac:graphicFrameMk id="19" creationId="{F74724A5-9AC6-96CC-63DA-7724060F73F2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09:38:51.152" v="2554" actId="20577"/>
          <ac:graphicFrameMkLst>
            <pc:docMk/>
            <pc:sldMk cId="537077290" sldId="355"/>
            <ac:graphicFrameMk id="23" creationId="{DE15B1CD-838D-C572-E29F-AD4DDD43F807}"/>
          </ac:graphicFrameMkLst>
        </pc:graphicFrameChg>
        <pc:picChg chg="mod ord">
          <ac:chgData name="Zavatti Letizia" userId="ace4b90c-6432-4221-8683-f6f4e33c0dbe" providerId="ADAL" clId="{0AC0403C-BB02-43EB-AB85-8AA69B5B3279}" dt="2023-05-10T09:24:42.591" v="2412" actId="26606"/>
          <ac:picMkLst>
            <pc:docMk/>
            <pc:sldMk cId="537077290" sldId="355"/>
            <ac:picMk id="2" creationId="{88804EA7-3657-6B3C-54EF-DBA12E14E3BE}"/>
          </ac:picMkLst>
        </pc:picChg>
        <pc:picChg chg="mod ord">
          <ac:chgData name="Zavatti Letizia" userId="ace4b90c-6432-4221-8683-f6f4e33c0dbe" providerId="ADAL" clId="{0AC0403C-BB02-43EB-AB85-8AA69B5B3279}" dt="2023-05-10T09:24:42.591" v="2412" actId="26606"/>
          <ac:picMkLst>
            <pc:docMk/>
            <pc:sldMk cId="537077290" sldId="355"/>
            <ac:picMk id="8" creationId="{6756C9AE-B60D-AD8B-DD51-2E544F96E7EB}"/>
          </ac:picMkLst>
        </pc:picChg>
        <pc:picChg chg="mod ord">
          <ac:chgData name="Zavatti Letizia" userId="ace4b90c-6432-4221-8683-f6f4e33c0dbe" providerId="ADAL" clId="{0AC0403C-BB02-43EB-AB85-8AA69B5B3279}" dt="2023-05-10T09:24:42.591" v="2412" actId="26606"/>
          <ac:picMkLst>
            <pc:docMk/>
            <pc:sldMk cId="537077290" sldId="355"/>
            <ac:picMk id="9" creationId="{ED8E3A79-65E6-1619-53E8-E2C36CB0F866}"/>
          </ac:picMkLst>
        </pc:picChg>
        <pc:picChg chg="add mod">
          <ac:chgData name="Zavatti Letizia" userId="ace4b90c-6432-4221-8683-f6f4e33c0dbe" providerId="ADAL" clId="{0AC0403C-BB02-43EB-AB85-8AA69B5B3279}" dt="2023-05-10T11:24:54.711" v="4289" actId="207"/>
          <ac:picMkLst>
            <pc:docMk/>
            <pc:sldMk cId="537077290" sldId="355"/>
            <ac:picMk id="15" creationId="{2E21BCBD-E761-35AB-29DB-F84BC942D53B}"/>
          </ac:picMkLst>
        </pc:picChg>
      </pc:sldChg>
      <pc:sldChg chg="modSp del mod">
        <pc:chgData name="Zavatti Letizia" userId="ace4b90c-6432-4221-8683-f6f4e33c0dbe" providerId="ADAL" clId="{0AC0403C-BB02-43EB-AB85-8AA69B5B3279}" dt="2023-05-09T12:17:51.938" v="256" actId="47"/>
        <pc:sldMkLst>
          <pc:docMk/>
          <pc:sldMk cId="3057196333" sldId="356"/>
        </pc:sldMkLst>
        <pc:spChg chg="mod">
          <ac:chgData name="Zavatti Letizia" userId="ace4b90c-6432-4221-8683-f6f4e33c0dbe" providerId="ADAL" clId="{0AC0403C-BB02-43EB-AB85-8AA69B5B3279}" dt="2023-05-09T12:17:30.394" v="254" actId="207"/>
          <ac:spMkLst>
            <pc:docMk/>
            <pc:sldMk cId="3057196333" sldId="356"/>
            <ac:spMk id="3" creationId="{88A76083-3606-A488-B235-A42EDDE80191}"/>
          </ac:spMkLst>
        </pc:spChg>
        <pc:spChg chg="mod">
          <ac:chgData name="Zavatti Letizia" userId="ace4b90c-6432-4221-8683-f6f4e33c0dbe" providerId="ADAL" clId="{0AC0403C-BB02-43EB-AB85-8AA69B5B3279}" dt="2023-05-09T12:17:50.581" v="255" actId="6549"/>
          <ac:spMkLst>
            <pc:docMk/>
            <pc:sldMk cId="3057196333" sldId="356"/>
            <ac:spMk id="16" creationId="{AB3F2A4C-021B-7DC8-1A27-4CCE7268DC79}"/>
          </ac:spMkLst>
        </pc:spChg>
      </pc:sldChg>
      <pc:sldChg chg="del">
        <pc:chgData name="Zavatti Letizia" userId="ace4b90c-6432-4221-8683-f6f4e33c0dbe" providerId="ADAL" clId="{0AC0403C-BB02-43EB-AB85-8AA69B5B3279}" dt="2023-05-09T12:24:32.845" v="360" actId="47"/>
        <pc:sldMkLst>
          <pc:docMk/>
          <pc:sldMk cId="822227470" sldId="357"/>
        </pc:sldMkLst>
      </pc:sldChg>
      <pc:sldChg chg="addSp delSp modSp mod">
        <pc:chgData name="Zavatti Letizia" userId="ace4b90c-6432-4221-8683-f6f4e33c0dbe" providerId="ADAL" clId="{0AC0403C-BB02-43EB-AB85-8AA69B5B3279}" dt="2023-05-10T11:12:25.785" v="4192" actId="14100"/>
        <pc:sldMkLst>
          <pc:docMk/>
          <pc:sldMk cId="1936856390" sldId="358"/>
        </pc:sldMkLst>
        <pc:spChg chg="mod">
          <ac:chgData name="Zavatti Letizia" userId="ace4b90c-6432-4221-8683-f6f4e33c0dbe" providerId="ADAL" clId="{0AC0403C-BB02-43EB-AB85-8AA69B5B3279}" dt="2023-05-10T11:11:49.838" v="4184" actId="1076"/>
          <ac:spMkLst>
            <pc:docMk/>
            <pc:sldMk cId="1936856390" sldId="358"/>
            <ac:spMk id="3" creationId="{88A76083-3606-A488-B235-A42EDDE80191}"/>
          </ac:spMkLst>
        </pc:spChg>
        <pc:graphicFrameChg chg="del">
          <ac:chgData name="Zavatti Letizia" userId="ace4b90c-6432-4221-8683-f6f4e33c0dbe" providerId="ADAL" clId="{0AC0403C-BB02-43EB-AB85-8AA69B5B3279}" dt="2023-05-09T15:36:07.444" v="1391" actId="478"/>
          <ac:graphicFrameMkLst>
            <pc:docMk/>
            <pc:sldMk cId="1936856390" sldId="358"/>
            <ac:graphicFrameMk id="4" creationId="{63276139-5AA8-E256-C203-6E716CB34CE7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1:12:25.785" v="4192" actId="14100"/>
          <ac:graphicFrameMkLst>
            <pc:docMk/>
            <pc:sldMk cId="1936856390" sldId="358"/>
            <ac:graphicFrameMk id="13" creationId="{9C4F9455-41D6-01C6-3504-E2C23658F990}"/>
          </ac:graphicFrameMkLst>
        </pc:graphicFrameChg>
      </pc:sldChg>
      <pc:sldChg chg="addSp delSp modSp mod">
        <pc:chgData name="Zavatti Letizia" userId="ace4b90c-6432-4221-8683-f6f4e33c0dbe" providerId="ADAL" clId="{0AC0403C-BB02-43EB-AB85-8AA69B5B3279}" dt="2023-05-10T12:30:55.547" v="4612" actId="1076"/>
        <pc:sldMkLst>
          <pc:docMk/>
          <pc:sldMk cId="47214221" sldId="359"/>
        </pc:sldMkLst>
        <pc:spChg chg="mod">
          <ac:chgData name="Zavatti Letizia" userId="ace4b90c-6432-4221-8683-f6f4e33c0dbe" providerId="ADAL" clId="{0AC0403C-BB02-43EB-AB85-8AA69B5B3279}" dt="2023-05-10T12:30:17.523" v="4607" actId="1076"/>
          <ac:spMkLst>
            <pc:docMk/>
            <pc:sldMk cId="47214221" sldId="359"/>
            <ac:spMk id="2" creationId="{688E1EC7-794F-0C0C-10CD-F257871DEB26}"/>
          </ac:spMkLst>
        </pc:spChg>
        <pc:spChg chg="del mod">
          <ac:chgData name="Zavatti Letizia" userId="ace4b90c-6432-4221-8683-f6f4e33c0dbe" providerId="ADAL" clId="{0AC0403C-BB02-43EB-AB85-8AA69B5B3279}" dt="2023-05-09T15:52:51.163" v="2047" actId="478"/>
          <ac:spMkLst>
            <pc:docMk/>
            <pc:sldMk cId="47214221" sldId="359"/>
            <ac:spMk id="5" creationId="{6D41115F-CA07-6B44-705A-F67389B02D69}"/>
          </ac:spMkLst>
        </pc:spChg>
        <pc:spChg chg="add mod">
          <ac:chgData name="Zavatti Letizia" userId="ace4b90c-6432-4221-8683-f6f4e33c0dbe" providerId="ADAL" clId="{0AC0403C-BB02-43EB-AB85-8AA69B5B3279}" dt="2023-05-10T12:30:12.351" v="4606" actId="6549"/>
          <ac:spMkLst>
            <pc:docMk/>
            <pc:sldMk cId="47214221" sldId="359"/>
            <ac:spMk id="14" creationId="{A5AF65B3-AFDB-7204-AF95-D83E98458EBD}"/>
          </ac:spMkLst>
        </pc:spChg>
        <pc:picChg chg="add mod">
          <ac:chgData name="Zavatti Letizia" userId="ace4b90c-6432-4221-8683-f6f4e33c0dbe" providerId="ADAL" clId="{0AC0403C-BB02-43EB-AB85-8AA69B5B3279}" dt="2023-05-10T12:30:55.547" v="4612" actId="1076"/>
          <ac:picMkLst>
            <pc:docMk/>
            <pc:sldMk cId="47214221" sldId="359"/>
            <ac:picMk id="5" creationId="{257212E3-6B1A-E8D8-EBEF-8C5178F791DB}"/>
          </ac:picMkLst>
        </pc:picChg>
      </pc:sldChg>
      <pc:sldChg chg="del">
        <pc:chgData name="Zavatti Letizia" userId="ace4b90c-6432-4221-8683-f6f4e33c0dbe" providerId="ADAL" clId="{0AC0403C-BB02-43EB-AB85-8AA69B5B3279}" dt="2023-05-09T15:53:44.068" v="2085" actId="47"/>
        <pc:sldMkLst>
          <pc:docMk/>
          <pc:sldMk cId="2657809163" sldId="360"/>
        </pc:sldMkLst>
      </pc:sldChg>
      <pc:sldChg chg="del">
        <pc:chgData name="Zavatti Letizia" userId="ace4b90c-6432-4221-8683-f6f4e33c0dbe" providerId="ADAL" clId="{0AC0403C-BB02-43EB-AB85-8AA69B5B3279}" dt="2023-05-09T15:53:49.635" v="2087" actId="47"/>
        <pc:sldMkLst>
          <pc:docMk/>
          <pc:sldMk cId="670427885" sldId="361"/>
        </pc:sldMkLst>
      </pc:sldChg>
      <pc:sldChg chg="new del">
        <pc:chgData name="Zavatti Letizia" userId="ace4b90c-6432-4221-8683-f6f4e33c0dbe" providerId="ADAL" clId="{0AC0403C-BB02-43EB-AB85-8AA69B5B3279}" dt="2023-05-09T12:22:29.006" v="348" actId="47"/>
        <pc:sldMkLst>
          <pc:docMk/>
          <pc:sldMk cId="401704608" sldId="362"/>
        </pc:sldMkLst>
      </pc:sldChg>
      <pc:sldChg chg="del">
        <pc:chgData name="Zavatti Letizia" userId="ace4b90c-6432-4221-8683-f6f4e33c0dbe" providerId="ADAL" clId="{0AC0403C-BB02-43EB-AB85-8AA69B5B3279}" dt="2023-05-09T12:17:22.726" v="252" actId="47"/>
        <pc:sldMkLst>
          <pc:docMk/>
          <pc:sldMk cId="782810185" sldId="362"/>
        </pc:sldMkLst>
      </pc:sldChg>
      <pc:sldChg chg="addSp delSp modSp add mod">
        <pc:chgData name="Zavatti Letizia" userId="ace4b90c-6432-4221-8683-f6f4e33c0dbe" providerId="ADAL" clId="{0AC0403C-BB02-43EB-AB85-8AA69B5B3279}" dt="2023-05-16T08:51:57.894" v="5190" actId="207"/>
        <pc:sldMkLst>
          <pc:docMk/>
          <pc:sldMk cId="3986460018" sldId="362"/>
        </pc:sldMkLst>
        <pc:spChg chg="mod">
          <ac:chgData name="Zavatti Letizia" userId="ace4b90c-6432-4221-8683-f6f4e33c0dbe" providerId="ADAL" clId="{0AC0403C-BB02-43EB-AB85-8AA69B5B3279}" dt="2023-05-10T11:24:51.332" v="4285" actId="207"/>
          <ac:spMkLst>
            <pc:docMk/>
            <pc:sldMk cId="3986460018" sldId="362"/>
            <ac:spMk id="3" creationId="{88A76083-3606-A488-B235-A42EDDE80191}"/>
          </ac:spMkLst>
        </pc:spChg>
        <pc:spChg chg="add mod">
          <ac:chgData name="Zavatti Letizia" userId="ace4b90c-6432-4221-8683-f6f4e33c0dbe" providerId="ADAL" clId="{0AC0403C-BB02-43EB-AB85-8AA69B5B3279}" dt="2023-05-16T08:51:57.894" v="5190" actId="207"/>
          <ac:spMkLst>
            <pc:docMk/>
            <pc:sldMk cId="3986460018" sldId="362"/>
            <ac:spMk id="7" creationId="{AD14BBB5-42C6-E2EC-38B3-31D1CADA743F}"/>
          </ac:spMkLst>
        </pc:spChg>
        <pc:spChg chg="add del">
          <ac:chgData name="Zavatti Letizia" userId="ace4b90c-6432-4221-8683-f6f4e33c0dbe" providerId="ADAL" clId="{0AC0403C-BB02-43EB-AB85-8AA69B5B3279}" dt="2023-05-10T09:41:11.768" v="2579" actId="22"/>
          <ac:spMkLst>
            <pc:docMk/>
            <pc:sldMk cId="3986460018" sldId="362"/>
            <ac:spMk id="12" creationId="{1F10933D-4171-A3E7-F104-EED314A9E20A}"/>
          </ac:spMkLst>
        </pc:spChg>
        <pc:spChg chg="del mod">
          <ac:chgData name="Zavatti Letizia" userId="ace4b90c-6432-4221-8683-f6f4e33c0dbe" providerId="ADAL" clId="{0AC0403C-BB02-43EB-AB85-8AA69B5B3279}" dt="2023-05-10T09:37:15.322" v="2531" actId="12084"/>
          <ac:spMkLst>
            <pc:docMk/>
            <pc:sldMk cId="3986460018" sldId="362"/>
            <ac:spMk id="14" creationId="{D5A3860A-C326-CF84-BB35-EE644F6785BA}"/>
          </ac:spMkLst>
        </pc:spChg>
        <pc:graphicFrameChg chg="add mod modGraphic">
          <ac:chgData name="Zavatti Letizia" userId="ace4b90c-6432-4221-8683-f6f4e33c0dbe" providerId="ADAL" clId="{0AC0403C-BB02-43EB-AB85-8AA69B5B3279}" dt="2023-05-16T08:50:17.666" v="5181" actId="20577"/>
          <ac:graphicFrameMkLst>
            <pc:docMk/>
            <pc:sldMk cId="3986460018" sldId="362"/>
            <ac:graphicFrameMk id="4" creationId="{8A27B729-B018-9D06-689B-92C635B0A0CE}"/>
          </ac:graphicFrameMkLst>
        </pc:graphicFrameChg>
      </pc:sldChg>
      <pc:sldChg chg="addSp delSp modSp add mod">
        <pc:chgData name="Zavatti Letizia" userId="ace4b90c-6432-4221-8683-f6f4e33c0dbe" providerId="ADAL" clId="{0AC0403C-BB02-43EB-AB85-8AA69B5B3279}" dt="2023-05-17T13:42:38.156" v="5281" actId="1076"/>
        <pc:sldMkLst>
          <pc:docMk/>
          <pc:sldMk cId="2933533497" sldId="363"/>
        </pc:sldMkLst>
        <pc:spChg chg="mod">
          <ac:chgData name="Zavatti Letizia" userId="ace4b90c-6432-4221-8683-f6f4e33c0dbe" providerId="ADAL" clId="{0AC0403C-BB02-43EB-AB85-8AA69B5B3279}" dt="2023-05-10T11:24:50.900" v="4284" actId="207"/>
          <ac:spMkLst>
            <pc:docMk/>
            <pc:sldMk cId="2933533497" sldId="363"/>
            <ac:spMk id="3" creationId="{88A76083-3606-A488-B235-A42EDDE80191}"/>
          </ac:spMkLst>
        </pc:spChg>
        <pc:spChg chg="del mod">
          <ac:chgData name="Zavatti Letizia" userId="ace4b90c-6432-4221-8683-f6f4e33c0dbe" providerId="ADAL" clId="{0AC0403C-BB02-43EB-AB85-8AA69B5B3279}" dt="2023-05-10T09:48:01.019" v="2620" actId="12084"/>
          <ac:spMkLst>
            <pc:docMk/>
            <pc:sldMk cId="2933533497" sldId="363"/>
            <ac:spMk id="6" creationId="{1AE5ECBA-C8F1-AAD3-711B-A3378495A7B9}"/>
          </ac:spMkLst>
        </pc:spChg>
        <pc:spChg chg="add mod">
          <ac:chgData name="Zavatti Letizia" userId="ace4b90c-6432-4221-8683-f6f4e33c0dbe" providerId="ADAL" clId="{0AC0403C-BB02-43EB-AB85-8AA69B5B3279}" dt="2023-05-17T13:42:38.156" v="5281" actId="1076"/>
          <ac:spMkLst>
            <pc:docMk/>
            <pc:sldMk cId="2933533497" sldId="363"/>
            <ac:spMk id="7" creationId="{342048E7-5ACC-E770-8777-6B9E191F03F2}"/>
          </ac:spMkLst>
        </pc:spChg>
        <pc:spChg chg="del mod">
          <ac:chgData name="Zavatti Letizia" userId="ace4b90c-6432-4221-8683-f6f4e33c0dbe" providerId="ADAL" clId="{0AC0403C-BB02-43EB-AB85-8AA69B5B3279}" dt="2023-05-10T09:50:25.659" v="2641" actId="12084"/>
          <ac:spMkLst>
            <pc:docMk/>
            <pc:sldMk cId="2933533497" sldId="363"/>
            <ac:spMk id="20" creationId="{455D2ABD-A153-DF2D-6F1F-AD06FD2B5E87}"/>
          </ac:spMkLst>
        </pc:spChg>
        <pc:graphicFrameChg chg="add mod modGraphic">
          <ac:chgData name="Zavatti Letizia" userId="ace4b90c-6432-4221-8683-f6f4e33c0dbe" providerId="ADAL" clId="{0AC0403C-BB02-43EB-AB85-8AA69B5B3279}" dt="2023-05-17T13:41:38.766" v="5271" actId="404"/>
          <ac:graphicFrameMkLst>
            <pc:docMk/>
            <pc:sldMk cId="2933533497" sldId="363"/>
            <ac:graphicFrameMk id="4" creationId="{B058DA99-573D-9BB1-BCB1-428E7283ABEE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7T13:42:20.488" v="5279" actId="207"/>
          <ac:graphicFrameMkLst>
            <pc:docMk/>
            <pc:sldMk cId="2933533497" sldId="363"/>
            <ac:graphicFrameMk id="8" creationId="{E8FA9E34-7202-1F37-4DF5-32168F6E41FD}"/>
          </ac:graphicFrameMkLst>
        </pc:graphicFrameChg>
        <pc:picChg chg="add mod">
          <ac:chgData name="Zavatti Letizia" userId="ace4b90c-6432-4221-8683-f6f4e33c0dbe" providerId="ADAL" clId="{0AC0403C-BB02-43EB-AB85-8AA69B5B3279}" dt="2023-05-10T09:53:09.748" v="2695" actId="207"/>
          <ac:picMkLst>
            <pc:docMk/>
            <pc:sldMk cId="2933533497" sldId="363"/>
            <ac:picMk id="10" creationId="{75F6DC6C-7B03-4A7F-319C-EB5C2E6DF302}"/>
          </ac:picMkLst>
        </pc:picChg>
      </pc:sldChg>
      <pc:sldChg chg="addSp delSp modSp add mod">
        <pc:chgData name="Zavatti Letizia" userId="ace4b90c-6432-4221-8683-f6f4e33c0dbe" providerId="ADAL" clId="{0AC0403C-BB02-43EB-AB85-8AA69B5B3279}" dt="2023-05-10T11:24:50.446" v="4283" actId="207"/>
        <pc:sldMkLst>
          <pc:docMk/>
          <pc:sldMk cId="2851592142" sldId="364"/>
        </pc:sldMkLst>
        <pc:spChg chg="mod">
          <ac:chgData name="Zavatti Letizia" userId="ace4b90c-6432-4221-8683-f6f4e33c0dbe" providerId="ADAL" clId="{0AC0403C-BB02-43EB-AB85-8AA69B5B3279}" dt="2023-05-10T11:24:50.446" v="4283" actId="207"/>
          <ac:spMkLst>
            <pc:docMk/>
            <pc:sldMk cId="2851592142" sldId="364"/>
            <ac:spMk id="3" creationId="{88A76083-3606-A488-B235-A42EDDE80191}"/>
          </ac:spMkLst>
        </pc:spChg>
        <pc:spChg chg="del">
          <ac:chgData name="Zavatti Letizia" userId="ace4b90c-6432-4221-8683-f6f4e33c0dbe" providerId="ADAL" clId="{0AC0403C-BB02-43EB-AB85-8AA69B5B3279}" dt="2023-05-09T14:51:49.323" v="700" actId="478"/>
          <ac:spMkLst>
            <pc:docMk/>
            <pc:sldMk cId="2851592142" sldId="364"/>
            <ac:spMk id="6" creationId="{1AE5ECBA-C8F1-AAD3-711B-A3378495A7B9}"/>
          </ac:spMkLst>
        </pc:spChg>
        <pc:spChg chg="del">
          <ac:chgData name="Zavatti Letizia" userId="ace4b90c-6432-4221-8683-f6f4e33c0dbe" providerId="ADAL" clId="{0AC0403C-BB02-43EB-AB85-8AA69B5B3279}" dt="2023-05-09T14:51:51.074" v="701" actId="478"/>
          <ac:spMkLst>
            <pc:docMk/>
            <pc:sldMk cId="2851592142" sldId="364"/>
            <ac:spMk id="7" creationId="{342048E7-5ACC-E770-8777-6B9E191F03F2}"/>
          </ac:spMkLst>
        </pc:spChg>
        <pc:spChg chg="del mod">
          <ac:chgData name="Zavatti Letizia" userId="ace4b90c-6432-4221-8683-f6f4e33c0dbe" providerId="ADAL" clId="{0AC0403C-BB02-43EB-AB85-8AA69B5B3279}" dt="2023-05-10T09:54:01.184" v="2700" actId="12084"/>
          <ac:spMkLst>
            <pc:docMk/>
            <pc:sldMk cId="2851592142" sldId="364"/>
            <ac:spMk id="20" creationId="{455D2ABD-A153-DF2D-6F1F-AD06FD2B5E87}"/>
          </ac:spMkLst>
        </pc:spChg>
        <pc:graphicFrameChg chg="add mod">
          <ac:chgData name="Zavatti Letizia" userId="ace4b90c-6432-4221-8683-f6f4e33c0dbe" providerId="ADAL" clId="{0AC0403C-BB02-43EB-AB85-8AA69B5B3279}" dt="2023-05-10T09:55:14.024" v="2713" actId="2711"/>
          <ac:graphicFrameMkLst>
            <pc:docMk/>
            <pc:sldMk cId="2851592142" sldId="364"/>
            <ac:graphicFrameMk id="4" creationId="{EE660508-B0D3-9BBE-4587-01CC74D1EFAB}"/>
          </ac:graphicFrameMkLst>
        </pc:graphicFrameChg>
      </pc:sldChg>
      <pc:sldChg chg="add del">
        <pc:chgData name="Zavatti Letizia" userId="ace4b90c-6432-4221-8683-f6f4e33c0dbe" providerId="ADAL" clId="{0AC0403C-BB02-43EB-AB85-8AA69B5B3279}" dt="2023-05-09T14:51:54.987" v="703"/>
        <pc:sldMkLst>
          <pc:docMk/>
          <pc:sldMk cId="154218291" sldId="365"/>
        </pc:sldMkLst>
      </pc:sldChg>
      <pc:sldChg chg="addSp delSp modSp add mod ord setBg">
        <pc:chgData name="Zavatti Letizia" userId="ace4b90c-6432-4221-8683-f6f4e33c0dbe" providerId="ADAL" clId="{0AC0403C-BB02-43EB-AB85-8AA69B5B3279}" dt="2023-05-10T13:11:45.530" v="5072" actId="1076"/>
        <pc:sldMkLst>
          <pc:docMk/>
          <pc:sldMk cId="937524404" sldId="365"/>
        </pc:sldMkLst>
        <pc:spChg chg="add del mod">
          <ac:chgData name="Zavatti Letizia" userId="ace4b90c-6432-4221-8683-f6f4e33c0dbe" providerId="ADAL" clId="{0AC0403C-BB02-43EB-AB85-8AA69B5B3279}" dt="2023-05-10T13:11:41.658" v="5071" actId="14100"/>
          <ac:spMkLst>
            <pc:docMk/>
            <pc:sldMk cId="937524404" sldId="365"/>
            <ac:spMk id="3" creationId="{88A76083-3606-A488-B235-A42EDDE80191}"/>
          </ac:spMkLst>
        </pc:spChg>
        <pc:spChg chg="del">
          <ac:chgData name="Zavatti Letizia" userId="ace4b90c-6432-4221-8683-f6f4e33c0dbe" providerId="ADAL" clId="{0AC0403C-BB02-43EB-AB85-8AA69B5B3279}" dt="2023-05-09T15:58:57.582" v="2171" actId="478"/>
          <ac:spMkLst>
            <pc:docMk/>
            <pc:sldMk cId="937524404" sldId="365"/>
            <ac:spMk id="7" creationId="{0CBD278C-2090-00C5-7972-B0A3895FA3B0}"/>
          </ac:spMkLst>
        </pc:spChg>
        <pc:spChg chg="del">
          <ac:chgData name="Zavatti Letizia" userId="ace4b90c-6432-4221-8683-f6f4e33c0dbe" providerId="ADAL" clId="{0AC0403C-BB02-43EB-AB85-8AA69B5B3279}" dt="2023-05-09T15:58:58.214" v="2172" actId="478"/>
          <ac:spMkLst>
            <pc:docMk/>
            <pc:sldMk cId="937524404" sldId="365"/>
            <ac:spMk id="8" creationId="{EE0F44FE-966E-2097-29A6-D9446C63EF86}"/>
          </ac:spMkLst>
        </pc:spChg>
        <pc:spChg chg="del">
          <ac:chgData name="Zavatti Letizia" userId="ace4b90c-6432-4221-8683-f6f4e33c0dbe" providerId="ADAL" clId="{0AC0403C-BB02-43EB-AB85-8AA69B5B3279}" dt="2023-05-09T15:58:59.371" v="2173" actId="478"/>
          <ac:spMkLst>
            <pc:docMk/>
            <pc:sldMk cId="937524404" sldId="365"/>
            <ac:spMk id="9" creationId="{C5DAB49C-342C-3DE4-1367-5ECF54AD6F3A}"/>
          </ac:spMkLst>
        </pc:spChg>
        <pc:spChg chg="del">
          <ac:chgData name="Zavatti Letizia" userId="ace4b90c-6432-4221-8683-f6f4e33c0dbe" providerId="ADAL" clId="{0AC0403C-BB02-43EB-AB85-8AA69B5B3279}" dt="2023-05-09T15:59:01.809" v="2175" actId="478"/>
          <ac:spMkLst>
            <pc:docMk/>
            <pc:sldMk cId="937524404" sldId="365"/>
            <ac:spMk id="10" creationId="{26891A97-76C4-435B-E8DE-E9B4591E8886}"/>
          </ac:spMkLst>
        </pc:spChg>
        <pc:spChg chg="del">
          <ac:chgData name="Zavatti Letizia" userId="ace4b90c-6432-4221-8683-f6f4e33c0dbe" providerId="ADAL" clId="{0AC0403C-BB02-43EB-AB85-8AA69B5B3279}" dt="2023-05-09T15:59:00.953" v="2174" actId="478"/>
          <ac:spMkLst>
            <pc:docMk/>
            <pc:sldMk cId="937524404" sldId="365"/>
            <ac:spMk id="11" creationId="{DF87436A-7672-78D8-28B1-753525AAE5DC}"/>
          </ac:spMkLst>
        </pc:spChg>
        <pc:spChg chg="del mod">
          <ac:chgData name="Zavatti Letizia" userId="ace4b90c-6432-4221-8683-f6f4e33c0dbe" providerId="ADAL" clId="{0AC0403C-BB02-43EB-AB85-8AA69B5B3279}" dt="2023-05-09T15:59:05.573" v="2180" actId="478"/>
          <ac:spMkLst>
            <pc:docMk/>
            <pc:sldMk cId="937524404" sldId="365"/>
            <ac:spMk id="13" creationId="{532D615E-62A9-969D-2A7F-55D89A1087D7}"/>
          </ac:spMkLst>
        </pc:spChg>
        <pc:spChg chg="del">
          <ac:chgData name="Zavatti Letizia" userId="ace4b90c-6432-4221-8683-f6f4e33c0dbe" providerId="ADAL" clId="{0AC0403C-BB02-43EB-AB85-8AA69B5B3279}" dt="2023-05-09T15:59:04.006" v="2178" actId="478"/>
          <ac:spMkLst>
            <pc:docMk/>
            <pc:sldMk cId="937524404" sldId="365"/>
            <ac:spMk id="14" creationId="{9F296C3E-EBB5-9544-4717-7E18557E1909}"/>
          </ac:spMkLst>
        </pc:spChg>
        <pc:spChg chg="del">
          <ac:chgData name="Zavatti Letizia" userId="ace4b90c-6432-4221-8683-f6f4e33c0dbe" providerId="ADAL" clId="{0AC0403C-BB02-43EB-AB85-8AA69B5B3279}" dt="2023-05-09T15:59:03.444" v="2177" actId="478"/>
          <ac:spMkLst>
            <pc:docMk/>
            <pc:sldMk cId="937524404" sldId="365"/>
            <ac:spMk id="15" creationId="{0737425E-C010-826C-432B-0F61BBAF6CF2}"/>
          </ac:spMkLst>
        </pc:spChg>
        <pc:spChg chg="del">
          <ac:chgData name="Zavatti Letizia" userId="ace4b90c-6432-4221-8683-f6f4e33c0dbe" providerId="ADAL" clId="{0AC0403C-BB02-43EB-AB85-8AA69B5B3279}" dt="2023-05-09T15:59:06.036" v="2181" actId="478"/>
          <ac:spMkLst>
            <pc:docMk/>
            <pc:sldMk cId="937524404" sldId="365"/>
            <ac:spMk id="18" creationId="{4313CEE2-870C-C2DF-32A3-BECC37ABEC80}"/>
          </ac:spMkLst>
        </pc:spChg>
        <pc:spChg chg="add del">
          <ac:chgData name="Zavatti Letizia" userId="ace4b90c-6432-4221-8683-f6f4e33c0dbe" providerId="ADAL" clId="{0AC0403C-BB02-43EB-AB85-8AA69B5B3279}" dt="2023-05-10T13:11:23.791" v="5063" actId="26606"/>
          <ac:spMkLst>
            <pc:docMk/>
            <pc:sldMk cId="937524404" sldId="365"/>
            <ac:spMk id="27" creationId="{0855A890-B60B-4670-9DC2-69DC05015AB3}"/>
          </ac:spMkLst>
        </pc:spChg>
        <pc:spChg chg="add del">
          <ac:chgData name="Zavatti Letizia" userId="ace4b90c-6432-4221-8683-f6f4e33c0dbe" providerId="ADAL" clId="{0AC0403C-BB02-43EB-AB85-8AA69B5B3279}" dt="2023-05-10T13:11:23.791" v="5063" actId="26606"/>
          <ac:spMkLst>
            <pc:docMk/>
            <pc:sldMk cId="937524404" sldId="365"/>
            <ac:spMk id="29" creationId="{90F533E9-6690-41A8-A372-4C6C622D028D}"/>
          </ac:spMkLst>
        </pc:spChg>
        <pc:spChg chg="add del">
          <ac:chgData name="Zavatti Letizia" userId="ace4b90c-6432-4221-8683-f6f4e33c0dbe" providerId="ADAL" clId="{0AC0403C-BB02-43EB-AB85-8AA69B5B3279}" dt="2023-05-10T13:11:23.791" v="5063" actId="26606"/>
          <ac:spMkLst>
            <pc:docMk/>
            <pc:sldMk cId="937524404" sldId="365"/>
            <ac:spMk id="31" creationId="{99413ED5-9ED4-4772-BCE4-2BCAE6B12E35}"/>
          </ac:spMkLst>
        </pc:spChg>
        <pc:spChg chg="add del">
          <ac:chgData name="Zavatti Letizia" userId="ace4b90c-6432-4221-8683-f6f4e33c0dbe" providerId="ADAL" clId="{0AC0403C-BB02-43EB-AB85-8AA69B5B3279}" dt="2023-05-10T13:11:23.791" v="5063" actId="26606"/>
          <ac:spMkLst>
            <pc:docMk/>
            <pc:sldMk cId="937524404" sldId="365"/>
            <ac:spMk id="33" creationId="{04357C93-F0CB-4A1C-8F77-4E9063789819}"/>
          </ac:spMkLst>
        </pc:spChg>
        <pc:picChg chg="mod ord">
          <ac:chgData name="Zavatti Letizia" userId="ace4b90c-6432-4221-8683-f6f4e33c0dbe" providerId="ADAL" clId="{0AC0403C-BB02-43EB-AB85-8AA69B5B3279}" dt="2023-05-10T13:11:23.791" v="5063" actId="26606"/>
          <ac:picMkLst>
            <pc:docMk/>
            <pc:sldMk cId="937524404" sldId="365"/>
            <ac:picMk id="2" creationId="{88804EA7-3657-6B3C-54EF-DBA12E14E3BE}"/>
          </ac:picMkLst>
        </pc:picChg>
        <pc:picChg chg="add mod ord">
          <ac:chgData name="Zavatti Letizia" userId="ace4b90c-6432-4221-8683-f6f4e33c0dbe" providerId="ADAL" clId="{0AC0403C-BB02-43EB-AB85-8AA69B5B3279}" dt="2023-05-10T13:11:45.530" v="5072" actId="1076"/>
          <ac:picMkLst>
            <pc:docMk/>
            <pc:sldMk cId="937524404" sldId="365"/>
            <ac:picMk id="5" creationId="{1497DA83-CB79-A878-FEC1-47DCAFA2BBA9}"/>
          </ac:picMkLst>
        </pc:picChg>
        <pc:picChg chg="mod ord">
          <ac:chgData name="Zavatti Letizia" userId="ace4b90c-6432-4221-8683-f6f4e33c0dbe" providerId="ADAL" clId="{0AC0403C-BB02-43EB-AB85-8AA69B5B3279}" dt="2023-05-10T13:11:23.791" v="5063" actId="26606"/>
          <ac:picMkLst>
            <pc:docMk/>
            <pc:sldMk cId="937524404" sldId="365"/>
            <ac:picMk id="21" creationId="{9CE7AE4E-219C-3AC1-C089-6EBB67D1DBA5}"/>
          </ac:picMkLst>
        </pc:picChg>
        <pc:picChg chg="mod ord">
          <ac:chgData name="Zavatti Letizia" userId="ace4b90c-6432-4221-8683-f6f4e33c0dbe" providerId="ADAL" clId="{0AC0403C-BB02-43EB-AB85-8AA69B5B3279}" dt="2023-05-10T13:11:23.791" v="5063" actId="26606"/>
          <ac:picMkLst>
            <pc:docMk/>
            <pc:sldMk cId="937524404" sldId="365"/>
            <ac:picMk id="22" creationId="{A3EF652B-D272-88F7-69D3-6A45BBA812E6}"/>
          </ac:picMkLst>
        </pc:picChg>
        <pc:cxnChg chg="del mod">
          <ac:chgData name="Zavatti Letizia" userId="ace4b90c-6432-4221-8683-f6f4e33c0dbe" providerId="ADAL" clId="{0AC0403C-BB02-43EB-AB85-8AA69B5B3279}" dt="2023-05-09T15:59:02.596" v="2176" actId="478"/>
          <ac:cxnSpMkLst>
            <pc:docMk/>
            <pc:sldMk cId="937524404" sldId="365"/>
            <ac:cxnSpMk id="17" creationId="{7F2EBA22-0A38-4745-1762-A950AA7C2131}"/>
          </ac:cxnSpMkLst>
        </pc:cxnChg>
        <pc:cxnChg chg="del mod">
          <ac:chgData name="Zavatti Letizia" userId="ace4b90c-6432-4221-8683-f6f4e33c0dbe" providerId="ADAL" clId="{0AC0403C-BB02-43EB-AB85-8AA69B5B3279}" dt="2023-05-09T15:59:06.992" v="2182" actId="478"/>
          <ac:cxnSpMkLst>
            <pc:docMk/>
            <pc:sldMk cId="937524404" sldId="365"/>
            <ac:cxnSpMk id="19" creationId="{F96357EC-8E78-B986-4D4C-9ABB3CFE0157}"/>
          </ac:cxnSpMkLst>
        </pc:cxnChg>
      </pc:sldChg>
      <pc:sldChg chg="new del">
        <pc:chgData name="Zavatti Letizia" userId="ace4b90c-6432-4221-8683-f6f4e33c0dbe" providerId="ADAL" clId="{0AC0403C-BB02-43EB-AB85-8AA69B5B3279}" dt="2023-05-09T15:58:35.512" v="2155" actId="47"/>
        <pc:sldMkLst>
          <pc:docMk/>
          <pc:sldMk cId="3603464821" sldId="365"/>
        </pc:sldMkLst>
      </pc:sldChg>
      <pc:sldChg chg="addSp delSp modSp add mod setBg modClrScheme chgLayout">
        <pc:chgData name="Zavatti Letizia" userId="ace4b90c-6432-4221-8683-f6f4e33c0dbe" providerId="ADAL" clId="{0AC0403C-BB02-43EB-AB85-8AA69B5B3279}" dt="2023-05-10T13:29:51.059" v="5158" actId="207"/>
        <pc:sldMkLst>
          <pc:docMk/>
          <pc:sldMk cId="1297304411" sldId="366"/>
        </pc:sldMkLst>
        <pc:spChg chg="del">
          <ac:chgData name="Zavatti Letizia" userId="ace4b90c-6432-4221-8683-f6f4e33c0dbe" providerId="ADAL" clId="{0AC0403C-BB02-43EB-AB85-8AA69B5B3279}" dt="2023-05-10T10:23:17.811" v="2903" actId="478"/>
          <ac:spMkLst>
            <pc:docMk/>
            <pc:sldMk cId="1297304411" sldId="366"/>
            <ac:spMk id="5" creationId="{63F29BF5-B1AC-6CBB-E3D3-E1E875FEE0B9}"/>
          </ac:spMkLst>
        </pc:spChg>
        <pc:spChg chg="add del mod ord">
          <ac:chgData name="Zavatti Letizia" userId="ace4b90c-6432-4221-8683-f6f4e33c0dbe" providerId="ADAL" clId="{0AC0403C-BB02-43EB-AB85-8AA69B5B3279}" dt="2023-05-10T13:29:51.059" v="5158" actId="207"/>
          <ac:spMkLst>
            <pc:docMk/>
            <pc:sldMk cId="1297304411" sldId="366"/>
            <ac:spMk id="7" creationId="{A7F19507-1CB7-07E9-8416-65B36E78123A}"/>
          </ac:spMkLst>
        </pc:spChg>
        <pc:spChg chg="add del mod ord">
          <ac:chgData name="Zavatti Letizia" userId="ace4b90c-6432-4221-8683-f6f4e33c0dbe" providerId="ADAL" clId="{0AC0403C-BB02-43EB-AB85-8AA69B5B3279}" dt="2023-05-10T10:28:06.906" v="3317" actId="12084"/>
          <ac:spMkLst>
            <pc:docMk/>
            <pc:sldMk cId="1297304411" sldId="366"/>
            <ac:spMk id="8" creationId="{92F23091-CEC0-2576-DE5B-944488139C8A}"/>
          </ac:spMkLst>
        </pc:spChg>
        <pc:spChg chg="add del mod">
          <ac:chgData name="Zavatti Letizia" userId="ace4b90c-6432-4221-8683-f6f4e33c0dbe" providerId="ADAL" clId="{0AC0403C-BB02-43EB-AB85-8AA69B5B3279}" dt="2023-05-10T10:29:06.867" v="3322" actId="12084"/>
          <ac:spMkLst>
            <pc:docMk/>
            <pc:sldMk cId="1297304411" sldId="366"/>
            <ac:spMk id="10" creationId="{17B8FB42-1759-137B-884B-05AFA1E95841}"/>
          </ac:spMkLst>
        </pc:spChg>
        <pc:graphicFrameChg chg="add del mod">
          <ac:chgData name="Zavatti Letizia" userId="ace4b90c-6432-4221-8683-f6f4e33c0dbe" providerId="ADAL" clId="{0AC0403C-BB02-43EB-AB85-8AA69B5B3279}" dt="2023-05-10T10:28:43.930" v="3319" actId="11529"/>
          <ac:graphicFrameMkLst>
            <pc:docMk/>
            <pc:sldMk cId="1297304411" sldId="366"/>
            <ac:graphicFrameMk id="9" creationId="{4AF52ED2-B7C1-87F2-F10F-5F822E30552B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0T13:29:36.803" v="5156" actId="1076"/>
          <ac:graphicFrameMkLst>
            <pc:docMk/>
            <pc:sldMk cId="1297304411" sldId="366"/>
            <ac:graphicFrameMk id="11" creationId="{BF99CA6C-5C02-91A5-1CFE-4E0E13BFB89A}"/>
          </ac:graphicFrameMkLst>
        </pc:graphicFrameChg>
      </pc:sldChg>
      <pc:sldChg chg="addSp delSp modSp add mod">
        <pc:chgData name="Zavatti Letizia" userId="ace4b90c-6432-4221-8683-f6f4e33c0dbe" providerId="ADAL" clId="{0AC0403C-BB02-43EB-AB85-8AA69B5B3279}" dt="2023-05-16T09:00:44.686" v="5247" actId="115"/>
        <pc:sldMkLst>
          <pc:docMk/>
          <pc:sldMk cId="1314352874" sldId="367"/>
        </pc:sldMkLst>
        <pc:spChg chg="mod">
          <ac:chgData name="Zavatti Letizia" userId="ace4b90c-6432-4221-8683-f6f4e33c0dbe" providerId="ADAL" clId="{0AC0403C-BB02-43EB-AB85-8AA69B5B3279}" dt="2023-05-10T12:17:17.368" v="4511" actId="1076"/>
          <ac:spMkLst>
            <pc:docMk/>
            <pc:sldMk cId="1314352874" sldId="367"/>
            <ac:spMk id="3" creationId="{88A76083-3606-A488-B235-A42EDDE80191}"/>
          </ac:spMkLst>
        </pc:spChg>
        <pc:spChg chg="add del mod">
          <ac:chgData name="Zavatti Letizia" userId="ace4b90c-6432-4221-8683-f6f4e33c0dbe" providerId="ADAL" clId="{0AC0403C-BB02-43EB-AB85-8AA69B5B3279}" dt="2023-05-10T11:46:26.759" v="4441" actId="12084"/>
          <ac:spMkLst>
            <pc:docMk/>
            <pc:sldMk cId="1314352874" sldId="367"/>
            <ac:spMk id="4" creationId="{B438AD8E-8EB9-A6A8-D479-FCB62CB7880C}"/>
          </ac:spMkLst>
        </pc:spChg>
        <pc:spChg chg="add del mod">
          <ac:chgData name="Zavatti Letizia" userId="ace4b90c-6432-4221-8683-f6f4e33c0dbe" providerId="ADAL" clId="{0AC0403C-BB02-43EB-AB85-8AA69B5B3279}" dt="2023-05-10T11:48:08.730" v="4465" actId="12084"/>
          <ac:spMkLst>
            <pc:docMk/>
            <pc:sldMk cId="1314352874" sldId="367"/>
            <ac:spMk id="9" creationId="{ABC7EBF8-C2C5-A692-C252-9FB75A88243B}"/>
          </ac:spMkLst>
        </pc:spChg>
        <pc:graphicFrameChg chg="add del mod">
          <ac:chgData name="Zavatti Letizia" userId="ace4b90c-6432-4221-8683-f6f4e33c0dbe" providerId="ADAL" clId="{0AC0403C-BB02-43EB-AB85-8AA69B5B3279}" dt="2023-05-10T11:30:27.365" v="4430" actId="12084"/>
          <ac:graphicFrameMkLst>
            <pc:docMk/>
            <pc:sldMk cId="1314352874" sldId="367"/>
            <ac:graphicFrameMk id="5" creationId="{54FE9F1E-9688-D7D2-1AC7-CE171694F915}"/>
          </ac:graphicFrameMkLst>
        </pc:graphicFrameChg>
        <pc:graphicFrameChg chg="del modGraphic">
          <ac:chgData name="Zavatti Letizia" userId="ace4b90c-6432-4221-8683-f6f4e33c0dbe" providerId="ADAL" clId="{0AC0403C-BB02-43EB-AB85-8AA69B5B3279}" dt="2023-05-10T11:28:16.795" v="4354" actId="478"/>
          <ac:graphicFrameMkLst>
            <pc:docMk/>
            <pc:sldMk cId="1314352874" sldId="367"/>
            <ac:graphicFrameMk id="13" creationId="{9C4F9455-41D6-01C6-3504-E2C23658F990}"/>
          </ac:graphicFrameMkLst>
        </pc:graphicFrameChg>
        <pc:graphicFrameChg chg="add mod modGraphic">
          <ac:chgData name="Zavatti Letizia" userId="ace4b90c-6432-4221-8683-f6f4e33c0dbe" providerId="ADAL" clId="{0AC0403C-BB02-43EB-AB85-8AA69B5B3279}" dt="2023-05-16T09:00:44.686" v="5247" actId="115"/>
          <ac:graphicFrameMkLst>
            <pc:docMk/>
            <pc:sldMk cId="1314352874" sldId="367"/>
            <ac:graphicFrameMk id="14" creationId="{6ABF3DF2-47D1-2DDD-663A-CBA452EE5559}"/>
          </ac:graphicFrameMkLst>
        </pc:graphicFrameChg>
        <pc:graphicFrameChg chg="add del mod">
          <ac:chgData name="Zavatti Letizia" userId="ace4b90c-6432-4221-8683-f6f4e33c0dbe" providerId="ADAL" clId="{0AC0403C-BB02-43EB-AB85-8AA69B5B3279}" dt="2023-05-10T11:49:44.046" v="4481" actId="478"/>
          <ac:graphicFrameMkLst>
            <pc:docMk/>
            <pc:sldMk cId="1314352874" sldId="367"/>
            <ac:graphicFrameMk id="15" creationId="{06D2F182-7C55-D4BB-91AE-418907DE007D}"/>
          </ac:graphicFrameMkLst>
        </pc:graphicFrameChg>
      </pc:sldChg>
      <pc:sldChg chg="delSp modSp add mod ord">
        <pc:chgData name="Zavatti Letizia" userId="ace4b90c-6432-4221-8683-f6f4e33c0dbe" providerId="ADAL" clId="{0AC0403C-BB02-43EB-AB85-8AA69B5B3279}" dt="2023-05-16T08:58:10.886" v="5223" actId="207"/>
        <pc:sldMkLst>
          <pc:docMk/>
          <pc:sldMk cId="2204877462" sldId="368"/>
        </pc:sldMkLst>
        <pc:spChg chg="mod">
          <ac:chgData name="Zavatti Letizia" userId="ace4b90c-6432-4221-8683-f6f4e33c0dbe" providerId="ADAL" clId="{0AC0403C-BB02-43EB-AB85-8AA69B5B3279}" dt="2023-05-10T12:16:22.757" v="4501" actId="1076"/>
          <ac:spMkLst>
            <pc:docMk/>
            <pc:sldMk cId="2204877462" sldId="368"/>
            <ac:spMk id="3" creationId="{88A76083-3606-A488-B235-A42EDDE80191}"/>
          </ac:spMkLst>
        </pc:spChg>
        <pc:graphicFrameChg chg="del mod">
          <ac:chgData name="Zavatti Letizia" userId="ace4b90c-6432-4221-8683-f6f4e33c0dbe" providerId="ADAL" clId="{0AC0403C-BB02-43EB-AB85-8AA69B5B3279}" dt="2023-05-10T11:49:34.311" v="4477" actId="478"/>
          <ac:graphicFrameMkLst>
            <pc:docMk/>
            <pc:sldMk cId="2204877462" sldId="368"/>
            <ac:graphicFrameMk id="14" creationId="{6ABF3DF2-47D1-2DDD-663A-CBA452EE5559}"/>
          </ac:graphicFrameMkLst>
        </pc:graphicFrameChg>
        <pc:graphicFrameChg chg="mod modGraphic">
          <ac:chgData name="Zavatti Letizia" userId="ace4b90c-6432-4221-8683-f6f4e33c0dbe" providerId="ADAL" clId="{0AC0403C-BB02-43EB-AB85-8AA69B5B3279}" dt="2023-05-16T08:58:10.886" v="5223" actId="207"/>
          <ac:graphicFrameMkLst>
            <pc:docMk/>
            <pc:sldMk cId="2204877462" sldId="368"/>
            <ac:graphicFrameMk id="15" creationId="{06D2F182-7C55-D4BB-91AE-418907DE007D}"/>
          </ac:graphicFrameMkLst>
        </pc:graphicFrameChg>
      </pc:sldChg>
      <pc:sldChg chg="addSp delSp modSp add mod modClrScheme chgLayout">
        <pc:chgData name="Zavatti Letizia" userId="ace4b90c-6432-4221-8683-f6f4e33c0dbe" providerId="ADAL" clId="{0AC0403C-BB02-43EB-AB85-8AA69B5B3279}" dt="2023-05-10T12:41:44.214" v="4802" actId="1076"/>
        <pc:sldMkLst>
          <pc:docMk/>
          <pc:sldMk cId="2136448535" sldId="369"/>
        </pc:sldMkLst>
        <pc:spChg chg="del">
          <ac:chgData name="Zavatti Letizia" userId="ace4b90c-6432-4221-8683-f6f4e33c0dbe" providerId="ADAL" clId="{0AC0403C-BB02-43EB-AB85-8AA69B5B3279}" dt="2023-05-10T12:36:30.260" v="4638" actId="478"/>
          <ac:spMkLst>
            <pc:docMk/>
            <pc:sldMk cId="2136448535" sldId="369"/>
            <ac:spMk id="2" creationId="{C8761768-BCEB-4700-AAF4-47F4DFAF0EAA}"/>
          </ac:spMkLst>
        </pc:spChg>
        <pc:spChg chg="del">
          <ac:chgData name="Zavatti Letizia" userId="ace4b90c-6432-4221-8683-f6f4e33c0dbe" providerId="ADAL" clId="{0AC0403C-BB02-43EB-AB85-8AA69B5B3279}" dt="2023-05-10T12:36:29.759" v="4637" actId="478"/>
          <ac:spMkLst>
            <pc:docMk/>
            <pc:sldMk cId="2136448535" sldId="369"/>
            <ac:spMk id="3" creationId="{54E62064-05F8-4654-A33C-4E728AF67ECD}"/>
          </ac:spMkLst>
        </pc:spChg>
        <pc:spChg chg="del">
          <ac:chgData name="Zavatti Letizia" userId="ace4b90c-6432-4221-8683-f6f4e33c0dbe" providerId="ADAL" clId="{0AC0403C-BB02-43EB-AB85-8AA69B5B3279}" dt="2023-05-10T12:36:30.736" v="4639" actId="478"/>
          <ac:spMkLst>
            <pc:docMk/>
            <pc:sldMk cId="2136448535" sldId="369"/>
            <ac:spMk id="4" creationId="{23F19EB8-E3D0-42EE-9E86-44B294D5FF7F}"/>
          </ac:spMkLst>
        </pc:spChg>
        <pc:spChg chg="add del mod ord">
          <ac:chgData name="Zavatti Letizia" userId="ace4b90c-6432-4221-8683-f6f4e33c0dbe" providerId="ADAL" clId="{0AC0403C-BB02-43EB-AB85-8AA69B5B3279}" dt="2023-05-10T12:36:49.750" v="4647" actId="478"/>
          <ac:spMkLst>
            <pc:docMk/>
            <pc:sldMk cId="2136448535" sldId="369"/>
            <ac:spMk id="7" creationId="{FB486593-ADEB-C3DE-05A8-8479410D2700}"/>
          </ac:spMkLst>
        </pc:spChg>
        <pc:spChg chg="add mod ord">
          <ac:chgData name="Zavatti Letizia" userId="ace4b90c-6432-4221-8683-f6f4e33c0dbe" providerId="ADAL" clId="{0AC0403C-BB02-43EB-AB85-8AA69B5B3279}" dt="2023-05-10T12:38:55.919" v="4696" actId="14100"/>
          <ac:spMkLst>
            <pc:docMk/>
            <pc:sldMk cId="2136448535" sldId="369"/>
            <ac:spMk id="8" creationId="{21D7F91D-0907-BDBC-7F73-14FE060F504F}"/>
          </ac:spMkLst>
        </pc:spChg>
        <pc:spChg chg="add mod">
          <ac:chgData name="Zavatti Letizia" userId="ace4b90c-6432-4221-8683-f6f4e33c0dbe" providerId="ADAL" clId="{0AC0403C-BB02-43EB-AB85-8AA69B5B3279}" dt="2023-05-10T12:38:47.997" v="4694" actId="27636"/>
          <ac:spMkLst>
            <pc:docMk/>
            <pc:sldMk cId="2136448535" sldId="369"/>
            <ac:spMk id="9" creationId="{52819624-A748-8E16-9643-281626AB0D88}"/>
          </ac:spMkLst>
        </pc:spChg>
        <pc:spChg chg="del">
          <ac:chgData name="Zavatti Letizia" userId="ace4b90c-6432-4221-8683-f6f4e33c0dbe" providerId="ADAL" clId="{0AC0403C-BB02-43EB-AB85-8AA69B5B3279}" dt="2023-05-10T12:36:31.930" v="4641" actId="478"/>
          <ac:spMkLst>
            <pc:docMk/>
            <pc:sldMk cId="2136448535" sldId="369"/>
            <ac:spMk id="14" creationId="{597A6015-D5A8-4395-85AA-9D94A45A966F}"/>
          </ac:spMkLst>
        </pc:spChg>
        <pc:spChg chg="mod">
          <ac:chgData name="Zavatti Letizia" userId="ace4b90c-6432-4221-8683-f6f4e33c0dbe" providerId="ADAL" clId="{0AC0403C-BB02-43EB-AB85-8AA69B5B3279}" dt="2023-05-10T12:41:44.214" v="4802" actId="1076"/>
          <ac:spMkLst>
            <pc:docMk/>
            <pc:sldMk cId="2136448535" sldId="369"/>
            <ac:spMk id="15" creationId="{91BF8151-12DC-A39F-12FC-084BC1BE9EBC}"/>
          </ac:spMkLst>
        </pc:spChg>
        <pc:spChg chg="add mod">
          <ac:chgData name="Zavatti Letizia" userId="ace4b90c-6432-4221-8683-f6f4e33c0dbe" providerId="ADAL" clId="{0AC0403C-BB02-43EB-AB85-8AA69B5B3279}" dt="2023-05-10T12:39:21.292" v="4701"/>
          <ac:spMkLst>
            <pc:docMk/>
            <pc:sldMk cId="2136448535" sldId="369"/>
            <ac:spMk id="16" creationId="{B3859D7A-9C2D-A1F2-BA1E-1A266BDEF34C}"/>
          </ac:spMkLst>
        </pc:spChg>
        <pc:spChg chg="add mod">
          <ac:chgData name="Zavatti Letizia" userId="ace4b90c-6432-4221-8683-f6f4e33c0dbe" providerId="ADAL" clId="{0AC0403C-BB02-43EB-AB85-8AA69B5B3279}" dt="2023-05-10T12:39:58.598" v="4723"/>
          <ac:spMkLst>
            <pc:docMk/>
            <pc:sldMk cId="2136448535" sldId="369"/>
            <ac:spMk id="17" creationId="{BCA7731E-ACA4-3EA9-1DCF-5071BBEEEF34}"/>
          </ac:spMkLst>
        </pc:spChg>
        <pc:spChg chg="add mod">
          <ac:chgData name="Zavatti Letizia" userId="ace4b90c-6432-4221-8683-f6f4e33c0dbe" providerId="ADAL" clId="{0AC0403C-BB02-43EB-AB85-8AA69B5B3279}" dt="2023-05-10T12:40:40.065" v="4741" actId="113"/>
          <ac:spMkLst>
            <pc:docMk/>
            <pc:sldMk cId="2136448535" sldId="369"/>
            <ac:spMk id="18" creationId="{30D956C2-A3CF-B240-A484-F31222969DFD}"/>
          </ac:spMkLst>
        </pc:spChg>
        <pc:spChg chg="del mod">
          <ac:chgData name="Zavatti Letizia" userId="ace4b90c-6432-4221-8683-f6f4e33c0dbe" providerId="ADAL" clId="{0AC0403C-BB02-43EB-AB85-8AA69B5B3279}" dt="2023-05-10T12:36:32.436" v="4642" actId="478"/>
          <ac:spMkLst>
            <pc:docMk/>
            <pc:sldMk cId="2136448535" sldId="369"/>
            <ac:spMk id="19" creationId="{07EE15E3-8B60-4C1E-A838-3005B695CA96}"/>
          </ac:spMkLst>
        </pc:spChg>
        <pc:spChg chg="add mod">
          <ac:chgData name="Zavatti Letizia" userId="ace4b90c-6432-4221-8683-f6f4e33c0dbe" providerId="ADAL" clId="{0AC0403C-BB02-43EB-AB85-8AA69B5B3279}" dt="2023-05-10T12:41:13.730" v="4777" actId="14100"/>
          <ac:spMkLst>
            <pc:docMk/>
            <pc:sldMk cId="2136448535" sldId="369"/>
            <ac:spMk id="20" creationId="{63274AD8-7BBF-F46A-5D12-BCCCF8EAD414}"/>
          </ac:spMkLst>
        </pc:spChg>
        <pc:spChg chg="add mod">
          <ac:chgData name="Zavatti Letizia" userId="ace4b90c-6432-4221-8683-f6f4e33c0dbe" providerId="ADAL" clId="{0AC0403C-BB02-43EB-AB85-8AA69B5B3279}" dt="2023-05-10T12:41:21.700" v="4797" actId="20577"/>
          <ac:spMkLst>
            <pc:docMk/>
            <pc:sldMk cId="2136448535" sldId="369"/>
            <ac:spMk id="21" creationId="{5964F874-7B13-9FB4-63AA-53C5ABF69F70}"/>
          </ac:spMkLst>
        </pc:spChg>
        <pc:spChg chg="add del mod">
          <ac:chgData name="Zavatti Letizia" userId="ace4b90c-6432-4221-8683-f6f4e33c0dbe" providerId="ADAL" clId="{0AC0403C-BB02-43EB-AB85-8AA69B5B3279}" dt="2023-05-10T12:41:35.057" v="4800"/>
          <ac:spMkLst>
            <pc:docMk/>
            <pc:sldMk cId="2136448535" sldId="369"/>
            <ac:spMk id="22" creationId="{E6EA50C2-EB3D-6925-85C0-125A498D5237}"/>
          </ac:spMkLst>
        </pc:spChg>
        <pc:spChg chg="del mod">
          <ac:chgData name="Zavatti Letizia" userId="ace4b90c-6432-4221-8683-f6f4e33c0dbe" providerId="ADAL" clId="{0AC0403C-BB02-43EB-AB85-8AA69B5B3279}" dt="2023-05-10T12:36:34.210" v="4645" actId="478"/>
          <ac:spMkLst>
            <pc:docMk/>
            <pc:sldMk cId="2136448535" sldId="369"/>
            <ac:spMk id="33" creationId="{152E9A29-1112-4473-A36F-5591B04E2A28}"/>
          </ac:spMkLst>
        </pc:spChg>
        <pc:spChg chg="del">
          <ac:chgData name="Zavatti Letizia" userId="ace4b90c-6432-4221-8683-f6f4e33c0dbe" providerId="ADAL" clId="{0AC0403C-BB02-43EB-AB85-8AA69B5B3279}" dt="2023-05-10T12:36:33.360" v="4644" actId="478"/>
          <ac:spMkLst>
            <pc:docMk/>
            <pc:sldMk cId="2136448535" sldId="369"/>
            <ac:spMk id="34" creationId="{9F6A43A8-2436-4160-9538-EEBB7EC1D300}"/>
          </ac:spMkLst>
        </pc:spChg>
      </pc:sldChg>
      <pc:sldChg chg="addSp delSp modSp add mod setBg modClrScheme chgLayout">
        <pc:chgData name="Zavatti Letizia" userId="ace4b90c-6432-4221-8683-f6f4e33c0dbe" providerId="ADAL" clId="{0AC0403C-BB02-43EB-AB85-8AA69B5B3279}" dt="2023-05-10T13:16:54.886" v="5094" actId="207"/>
        <pc:sldMkLst>
          <pc:docMk/>
          <pc:sldMk cId="4085107030" sldId="370"/>
        </pc:sldMkLst>
        <pc:spChg chg="add del mod">
          <ac:chgData name="Zavatti Letizia" userId="ace4b90c-6432-4221-8683-f6f4e33c0dbe" providerId="ADAL" clId="{0AC0403C-BB02-43EB-AB85-8AA69B5B3279}" dt="2023-05-10T12:41:59.731" v="4808" actId="700"/>
          <ac:spMkLst>
            <pc:docMk/>
            <pc:sldMk cId="4085107030" sldId="370"/>
            <ac:spMk id="3" creationId="{2137B9F5-0E4A-7068-FDA7-DE6B0DD98AD5}"/>
          </ac:spMkLst>
        </pc:spChg>
        <pc:spChg chg="add mod ord">
          <ac:chgData name="Zavatti Letizia" userId="ace4b90c-6432-4221-8683-f6f4e33c0dbe" providerId="ADAL" clId="{0AC0403C-BB02-43EB-AB85-8AA69B5B3279}" dt="2023-05-10T13:16:54.886" v="5094" actId="207"/>
          <ac:spMkLst>
            <pc:docMk/>
            <pc:sldMk cId="4085107030" sldId="370"/>
            <ac:spMk id="4" creationId="{B8ECEC92-35FE-F3A6-FF72-E36CF2C2A9E4}"/>
          </ac:spMkLst>
        </pc:spChg>
        <pc:spChg chg="del mod">
          <ac:chgData name="Zavatti Letizia" userId="ace4b90c-6432-4221-8683-f6f4e33c0dbe" providerId="ADAL" clId="{0AC0403C-BB02-43EB-AB85-8AA69B5B3279}" dt="2023-05-10T12:41:52.484" v="4807" actId="478"/>
          <ac:spMkLst>
            <pc:docMk/>
            <pc:sldMk cId="4085107030" sldId="370"/>
            <ac:spMk id="8" creationId="{21D7F91D-0907-BDBC-7F73-14FE060F504F}"/>
          </ac:spMkLst>
        </pc:spChg>
        <pc:spChg chg="del">
          <ac:chgData name="Zavatti Letizia" userId="ace4b90c-6432-4221-8683-f6f4e33c0dbe" providerId="ADAL" clId="{0AC0403C-BB02-43EB-AB85-8AA69B5B3279}" dt="2023-05-10T12:41:52.484" v="4807" actId="478"/>
          <ac:spMkLst>
            <pc:docMk/>
            <pc:sldMk cId="4085107030" sldId="370"/>
            <ac:spMk id="9" creationId="{52819624-A748-8E16-9643-281626AB0D88}"/>
          </ac:spMkLst>
        </pc:spChg>
        <pc:spChg chg="del">
          <ac:chgData name="Zavatti Letizia" userId="ace4b90c-6432-4221-8683-f6f4e33c0dbe" providerId="ADAL" clId="{0AC0403C-BB02-43EB-AB85-8AA69B5B3279}" dt="2023-05-10T12:41:47.270" v="4803" actId="478"/>
          <ac:spMkLst>
            <pc:docMk/>
            <pc:sldMk cId="4085107030" sldId="370"/>
            <ac:spMk id="15" creationId="{91BF8151-12DC-A39F-12FC-084BC1BE9EBC}"/>
          </ac:spMkLst>
        </pc:spChg>
        <pc:spChg chg="del">
          <ac:chgData name="Zavatti Letizia" userId="ace4b90c-6432-4221-8683-f6f4e33c0dbe" providerId="ADAL" clId="{0AC0403C-BB02-43EB-AB85-8AA69B5B3279}" dt="2023-05-10T12:41:52.484" v="4807" actId="478"/>
          <ac:spMkLst>
            <pc:docMk/>
            <pc:sldMk cId="4085107030" sldId="370"/>
            <ac:spMk id="16" creationId="{B3859D7A-9C2D-A1F2-BA1E-1A266BDEF34C}"/>
          </ac:spMkLst>
        </pc:spChg>
        <pc:spChg chg="del">
          <ac:chgData name="Zavatti Letizia" userId="ace4b90c-6432-4221-8683-f6f4e33c0dbe" providerId="ADAL" clId="{0AC0403C-BB02-43EB-AB85-8AA69B5B3279}" dt="2023-05-10T12:41:52.484" v="4807" actId="478"/>
          <ac:spMkLst>
            <pc:docMk/>
            <pc:sldMk cId="4085107030" sldId="370"/>
            <ac:spMk id="17" creationId="{BCA7731E-ACA4-3EA9-1DCF-5071BBEEEF34}"/>
          </ac:spMkLst>
        </pc:spChg>
        <pc:spChg chg="del">
          <ac:chgData name="Zavatti Letizia" userId="ace4b90c-6432-4221-8683-f6f4e33c0dbe" providerId="ADAL" clId="{0AC0403C-BB02-43EB-AB85-8AA69B5B3279}" dt="2023-05-10T12:41:48.357" v="4804" actId="478"/>
          <ac:spMkLst>
            <pc:docMk/>
            <pc:sldMk cId="4085107030" sldId="370"/>
            <ac:spMk id="18" creationId="{30D956C2-A3CF-B240-A484-F31222969DFD}"/>
          </ac:spMkLst>
        </pc:spChg>
        <pc:spChg chg="del">
          <ac:chgData name="Zavatti Letizia" userId="ace4b90c-6432-4221-8683-f6f4e33c0dbe" providerId="ADAL" clId="{0AC0403C-BB02-43EB-AB85-8AA69B5B3279}" dt="2023-05-10T12:41:49.824" v="4806" actId="478"/>
          <ac:spMkLst>
            <pc:docMk/>
            <pc:sldMk cId="4085107030" sldId="370"/>
            <ac:spMk id="20" creationId="{63274AD8-7BBF-F46A-5D12-BCCCF8EAD414}"/>
          </ac:spMkLst>
        </pc:spChg>
        <pc:spChg chg="del">
          <ac:chgData name="Zavatti Letizia" userId="ace4b90c-6432-4221-8683-f6f4e33c0dbe" providerId="ADAL" clId="{0AC0403C-BB02-43EB-AB85-8AA69B5B3279}" dt="2023-05-10T12:41:52.484" v="4807" actId="478"/>
          <ac:spMkLst>
            <pc:docMk/>
            <pc:sldMk cId="4085107030" sldId="370"/>
            <ac:spMk id="21" creationId="{5964F874-7B13-9FB4-63AA-53C5ABF69F70}"/>
          </ac:spMkLst>
        </pc:spChg>
      </pc:sldChg>
      <pc:sldChg chg="add del">
        <pc:chgData name="Zavatti Letizia" userId="ace4b90c-6432-4221-8683-f6f4e33c0dbe" providerId="ADAL" clId="{0AC0403C-BB02-43EB-AB85-8AA69B5B3279}" dt="2023-05-10T12:51:23.995" v="4842" actId="47"/>
        <pc:sldMkLst>
          <pc:docMk/>
          <pc:sldMk cId="1051110775" sldId="371"/>
        </pc:sldMkLst>
      </pc:sldChg>
      <pc:sldChg chg="delSp modSp add mod">
        <pc:chgData name="Zavatti Letizia" userId="ace4b90c-6432-4221-8683-f6f4e33c0dbe" providerId="ADAL" clId="{0AC0403C-BB02-43EB-AB85-8AA69B5B3279}" dt="2023-05-16T09:03:25.512" v="5250" actId="6549"/>
        <pc:sldMkLst>
          <pc:docMk/>
          <pc:sldMk cId="3342379456" sldId="371"/>
        </pc:sldMkLst>
        <pc:spChg chg="mod">
          <ac:chgData name="Zavatti Letizia" userId="ace4b90c-6432-4221-8683-f6f4e33c0dbe" providerId="ADAL" clId="{0AC0403C-BB02-43EB-AB85-8AA69B5B3279}" dt="2023-05-10T12:53:06.378" v="4869" actId="123"/>
          <ac:spMkLst>
            <pc:docMk/>
            <pc:sldMk cId="3342379456" sldId="371"/>
            <ac:spMk id="8" creationId="{21D7F91D-0907-BDBC-7F73-14FE060F504F}"/>
          </ac:spMkLst>
        </pc:spChg>
        <pc:spChg chg="mod">
          <ac:chgData name="Zavatti Letizia" userId="ace4b90c-6432-4221-8683-f6f4e33c0dbe" providerId="ADAL" clId="{0AC0403C-BB02-43EB-AB85-8AA69B5B3279}" dt="2023-05-10T12:55:18.626" v="4901" actId="14100"/>
          <ac:spMkLst>
            <pc:docMk/>
            <pc:sldMk cId="3342379456" sldId="371"/>
            <ac:spMk id="9" creationId="{52819624-A748-8E16-9643-281626AB0D88}"/>
          </ac:spMkLst>
        </pc:spChg>
        <pc:spChg chg="mod">
          <ac:chgData name="Zavatti Letizia" userId="ace4b90c-6432-4221-8683-f6f4e33c0dbe" providerId="ADAL" clId="{0AC0403C-BB02-43EB-AB85-8AA69B5B3279}" dt="2023-05-10T12:51:38.405" v="4846" actId="1076"/>
          <ac:spMkLst>
            <pc:docMk/>
            <pc:sldMk cId="3342379456" sldId="371"/>
            <ac:spMk id="15" creationId="{91BF8151-12DC-A39F-12FC-084BC1BE9EBC}"/>
          </ac:spMkLst>
        </pc:spChg>
        <pc:spChg chg="mod">
          <ac:chgData name="Zavatti Letizia" userId="ace4b90c-6432-4221-8683-f6f4e33c0dbe" providerId="ADAL" clId="{0AC0403C-BB02-43EB-AB85-8AA69B5B3279}" dt="2023-05-16T09:03:25.512" v="5250" actId="6549"/>
          <ac:spMkLst>
            <pc:docMk/>
            <pc:sldMk cId="3342379456" sldId="371"/>
            <ac:spMk id="16" creationId="{B3859D7A-9C2D-A1F2-BA1E-1A266BDEF34C}"/>
          </ac:spMkLst>
        </pc:spChg>
        <pc:spChg chg="del mod">
          <ac:chgData name="Zavatti Letizia" userId="ace4b90c-6432-4221-8683-f6f4e33c0dbe" providerId="ADAL" clId="{0AC0403C-BB02-43EB-AB85-8AA69B5B3279}" dt="2023-05-10T12:54:41.312" v="4891" actId="478"/>
          <ac:spMkLst>
            <pc:docMk/>
            <pc:sldMk cId="3342379456" sldId="371"/>
            <ac:spMk id="17" creationId="{BCA7731E-ACA4-3EA9-1DCF-5071BBEEEF34}"/>
          </ac:spMkLst>
        </pc:spChg>
        <pc:spChg chg="mod">
          <ac:chgData name="Zavatti Letizia" userId="ace4b90c-6432-4221-8683-f6f4e33c0dbe" providerId="ADAL" clId="{0AC0403C-BB02-43EB-AB85-8AA69B5B3279}" dt="2023-05-10T12:53:39.634" v="4876" actId="14100"/>
          <ac:spMkLst>
            <pc:docMk/>
            <pc:sldMk cId="3342379456" sldId="371"/>
            <ac:spMk id="18" creationId="{30D956C2-A3CF-B240-A484-F31222969DFD}"/>
          </ac:spMkLst>
        </pc:spChg>
        <pc:spChg chg="mod">
          <ac:chgData name="Zavatti Letizia" userId="ace4b90c-6432-4221-8683-f6f4e33c0dbe" providerId="ADAL" clId="{0AC0403C-BB02-43EB-AB85-8AA69B5B3279}" dt="2023-05-10T12:55:15.416" v="4900" actId="14100"/>
          <ac:spMkLst>
            <pc:docMk/>
            <pc:sldMk cId="3342379456" sldId="371"/>
            <ac:spMk id="20" creationId="{63274AD8-7BBF-F46A-5D12-BCCCF8EAD414}"/>
          </ac:spMkLst>
        </pc:spChg>
        <pc:spChg chg="mod">
          <ac:chgData name="Zavatti Letizia" userId="ace4b90c-6432-4221-8683-f6f4e33c0dbe" providerId="ADAL" clId="{0AC0403C-BB02-43EB-AB85-8AA69B5B3279}" dt="2023-05-10T12:54:51.826" v="4895" actId="14100"/>
          <ac:spMkLst>
            <pc:docMk/>
            <pc:sldMk cId="3342379456" sldId="371"/>
            <ac:spMk id="21" creationId="{5964F874-7B13-9FB4-63AA-53C5ABF69F70}"/>
          </ac:spMkLst>
        </pc:spChg>
      </pc:sldChg>
      <pc:sldChg chg="delSp modSp add mod">
        <pc:chgData name="Zavatti Letizia" userId="ace4b90c-6432-4221-8683-f6f4e33c0dbe" providerId="ADAL" clId="{0AC0403C-BB02-43EB-AB85-8AA69B5B3279}" dt="2023-05-17T13:50:12.867" v="5286" actId="114"/>
        <pc:sldMkLst>
          <pc:docMk/>
          <pc:sldMk cId="1281725734" sldId="372"/>
        </pc:sldMkLst>
        <pc:spChg chg="mod">
          <ac:chgData name="Zavatti Letizia" userId="ace4b90c-6432-4221-8683-f6f4e33c0dbe" providerId="ADAL" clId="{0AC0403C-BB02-43EB-AB85-8AA69B5B3279}" dt="2023-05-10T12:57:09.563" v="4920" actId="14100"/>
          <ac:spMkLst>
            <pc:docMk/>
            <pc:sldMk cId="1281725734" sldId="372"/>
            <ac:spMk id="8" creationId="{21D7F91D-0907-BDBC-7F73-14FE060F504F}"/>
          </ac:spMkLst>
        </pc:spChg>
        <pc:spChg chg="mod">
          <ac:chgData name="Zavatti Letizia" userId="ace4b90c-6432-4221-8683-f6f4e33c0dbe" providerId="ADAL" clId="{0AC0403C-BB02-43EB-AB85-8AA69B5B3279}" dt="2023-05-10T12:57:12.054" v="4921" actId="14100"/>
          <ac:spMkLst>
            <pc:docMk/>
            <pc:sldMk cId="1281725734" sldId="372"/>
            <ac:spMk id="9" creationId="{52819624-A748-8E16-9643-281626AB0D88}"/>
          </ac:spMkLst>
        </pc:spChg>
        <pc:spChg chg="mod">
          <ac:chgData name="Zavatti Letizia" userId="ace4b90c-6432-4221-8683-f6f4e33c0dbe" providerId="ADAL" clId="{0AC0403C-BB02-43EB-AB85-8AA69B5B3279}" dt="2023-05-10T12:55:54.398" v="4904"/>
          <ac:spMkLst>
            <pc:docMk/>
            <pc:sldMk cId="1281725734" sldId="372"/>
            <ac:spMk id="15" creationId="{91BF8151-12DC-A39F-12FC-084BC1BE9EBC}"/>
          </ac:spMkLst>
        </pc:spChg>
        <pc:spChg chg="del">
          <ac:chgData name="Zavatti Letizia" userId="ace4b90c-6432-4221-8683-f6f4e33c0dbe" providerId="ADAL" clId="{0AC0403C-BB02-43EB-AB85-8AA69B5B3279}" dt="2023-05-10T12:57:26.968" v="4923" actId="478"/>
          <ac:spMkLst>
            <pc:docMk/>
            <pc:sldMk cId="1281725734" sldId="372"/>
            <ac:spMk id="16" creationId="{B3859D7A-9C2D-A1F2-BA1E-1A266BDEF34C}"/>
          </ac:spMkLst>
        </pc:spChg>
        <pc:spChg chg="mod">
          <ac:chgData name="Zavatti Letizia" userId="ace4b90c-6432-4221-8683-f6f4e33c0dbe" providerId="ADAL" clId="{0AC0403C-BB02-43EB-AB85-8AA69B5B3279}" dt="2023-05-10T12:56:22.245" v="4910" actId="14100"/>
          <ac:spMkLst>
            <pc:docMk/>
            <pc:sldMk cId="1281725734" sldId="372"/>
            <ac:spMk id="18" creationId="{30D956C2-A3CF-B240-A484-F31222969DFD}"/>
          </ac:spMkLst>
        </pc:spChg>
        <pc:spChg chg="mod">
          <ac:chgData name="Zavatti Letizia" userId="ace4b90c-6432-4221-8683-f6f4e33c0dbe" providerId="ADAL" clId="{0AC0403C-BB02-43EB-AB85-8AA69B5B3279}" dt="2023-05-10T12:56:47.154" v="4915" actId="1076"/>
          <ac:spMkLst>
            <pc:docMk/>
            <pc:sldMk cId="1281725734" sldId="372"/>
            <ac:spMk id="20" creationId="{63274AD8-7BBF-F46A-5D12-BCCCF8EAD414}"/>
          </ac:spMkLst>
        </pc:spChg>
        <pc:spChg chg="mod">
          <ac:chgData name="Zavatti Letizia" userId="ace4b90c-6432-4221-8683-f6f4e33c0dbe" providerId="ADAL" clId="{0AC0403C-BB02-43EB-AB85-8AA69B5B3279}" dt="2023-05-17T13:50:12.867" v="5286" actId="114"/>
          <ac:spMkLst>
            <pc:docMk/>
            <pc:sldMk cId="1281725734" sldId="372"/>
            <ac:spMk id="21" creationId="{5964F874-7B13-9FB4-63AA-53C5ABF69F70}"/>
          </ac:spMkLst>
        </pc:spChg>
      </pc:sldChg>
      <pc:sldChg chg="addSp delSp modSp add mod">
        <pc:chgData name="Zavatti Letizia" userId="ace4b90c-6432-4221-8683-f6f4e33c0dbe" providerId="ADAL" clId="{0AC0403C-BB02-43EB-AB85-8AA69B5B3279}" dt="2023-05-16T13:11:02.999" v="5260" actId="14100"/>
        <pc:sldMkLst>
          <pc:docMk/>
          <pc:sldMk cId="237668013" sldId="373"/>
        </pc:sldMkLst>
        <pc:spChg chg="mod">
          <ac:chgData name="Zavatti Letizia" userId="ace4b90c-6432-4221-8683-f6f4e33c0dbe" providerId="ADAL" clId="{0AC0403C-BB02-43EB-AB85-8AA69B5B3279}" dt="2023-05-10T13:18:04.764" v="5105" actId="14100"/>
          <ac:spMkLst>
            <pc:docMk/>
            <pc:sldMk cId="237668013" sldId="373"/>
            <ac:spMk id="3" creationId="{88A76083-3606-A488-B235-A42EDDE80191}"/>
          </ac:spMkLst>
        </pc:spChg>
        <pc:picChg chg="add del mod">
          <ac:chgData name="Zavatti Letizia" userId="ace4b90c-6432-4221-8683-f6f4e33c0dbe" providerId="ADAL" clId="{0AC0403C-BB02-43EB-AB85-8AA69B5B3279}" dt="2023-05-16T13:11:02.999" v="5260" actId="14100"/>
          <ac:picMkLst>
            <pc:docMk/>
            <pc:sldMk cId="237668013" sldId="373"/>
            <ac:picMk id="5" creationId="{932C77E9-C5E6-5E44-1E7D-43226DCC1CD5}"/>
          </ac:picMkLst>
        </pc:picChg>
      </pc:sldChg>
      <pc:sldChg chg="addSp modSp add mod">
        <pc:chgData name="Zavatti Letizia" userId="ace4b90c-6432-4221-8683-f6f4e33c0dbe" providerId="ADAL" clId="{0AC0403C-BB02-43EB-AB85-8AA69B5B3279}" dt="2023-05-10T13:19:31.918" v="5116" actId="14100"/>
        <pc:sldMkLst>
          <pc:docMk/>
          <pc:sldMk cId="2148794492" sldId="374"/>
        </pc:sldMkLst>
        <pc:spChg chg="mod">
          <ac:chgData name="Zavatti Letizia" userId="ace4b90c-6432-4221-8683-f6f4e33c0dbe" providerId="ADAL" clId="{0AC0403C-BB02-43EB-AB85-8AA69B5B3279}" dt="2023-05-10T13:19:14.174" v="5112" actId="14100"/>
          <ac:spMkLst>
            <pc:docMk/>
            <pc:sldMk cId="2148794492" sldId="374"/>
            <ac:spMk id="3" creationId="{88A76083-3606-A488-B235-A42EDDE80191}"/>
          </ac:spMkLst>
        </pc:spChg>
        <pc:picChg chg="add mod">
          <ac:chgData name="Zavatti Letizia" userId="ace4b90c-6432-4221-8683-f6f4e33c0dbe" providerId="ADAL" clId="{0AC0403C-BB02-43EB-AB85-8AA69B5B3279}" dt="2023-05-10T13:19:31.918" v="5116" actId="14100"/>
          <ac:picMkLst>
            <pc:docMk/>
            <pc:sldMk cId="2148794492" sldId="374"/>
            <ac:picMk id="5" creationId="{76EA3D05-9DFC-F40B-6728-3B149D100302}"/>
          </ac:picMkLst>
        </pc:picChg>
      </pc:sldChg>
    </pc:docChg>
  </pc:docChgLst>
  <pc:docChgLst>
    <pc:chgData name="Zavatti Letizia" userId="ace4b90c-6432-4221-8683-f6f4e33c0dbe" providerId="ADAL" clId="{137864D4-4B5B-4F06-A9B7-8F62F99A29A8}"/>
    <pc:docChg chg="custSel addSld modSld">
      <pc:chgData name="Zavatti Letizia" userId="ace4b90c-6432-4221-8683-f6f4e33c0dbe" providerId="ADAL" clId="{137864D4-4B5B-4F06-A9B7-8F62F99A29A8}" dt="2024-02-19T13:07:45.151" v="250" actId="207"/>
      <pc:docMkLst>
        <pc:docMk/>
      </pc:docMkLst>
      <pc:sldChg chg="modSp mod">
        <pc:chgData name="Zavatti Letizia" userId="ace4b90c-6432-4221-8683-f6f4e33c0dbe" providerId="ADAL" clId="{137864D4-4B5B-4F06-A9B7-8F62F99A29A8}" dt="2024-02-19T12:54:03.785" v="194" actId="20577"/>
        <pc:sldMkLst>
          <pc:docMk/>
          <pc:sldMk cId="2513214893" sldId="322"/>
        </pc:sldMkLst>
        <pc:spChg chg="mod">
          <ac:chgData name="Zavatti Letizia" userId="ace4b90c-6432-4221-8683-f6f4e33c0dbe" providerId="ADAL" clId="{137864D4-4B5B-4F06-A9B7-8F62F99A29A8}" dt="2024-02-19T12:54:03.785" v="194" actId="20577"/>
          <ac:spMkLst>
            <pc:docMk/>
            <pc:sldMk cId="2513214893" sldId="322"/>
            <ac:spMk id="5" creationId="{63F29BF5-B1AC-6CBB-E3D3-E1E875FEE0B9}"/>
          </ac:spMkLst>
        </pc:spChg>
      </pc:sldChg>
      <pc:sldChg chg="modSp mod">
        <pc:chgData name="Zavatti Letizia" userId="ace4b90c-6432-4221-8683-f6f4e33c0dbe" providerId="ADAL" clId="{137864D4-4B5B-4F06-A9B7-8F62F99A29A8}" dt="2024-02-16T09:18:06.576" v="29" actId="20577"/>
        <pc:sldMkLst>
          <pc:docMk/>
          <pc:sldMk cId="537077290" sldId="355"/>
        </pc:sldMkLst>
        <pc:spChg chg="mod">
          <ac:chgData name="Zavatti Letizia" userId="ace4b90c-6432-4221-8683-f6f4e33c0dbe" providerId="ADAL" clId="{137864D4-4B5B-4F06-A9B7-8F62F99A29A8}" dt="2024-02-16T09:17:44.371" v="7" actId="207"/>
          <ac:spMkLst>
            <pc:docMk/>
            <pc:sldMk cId="537077290" sldId="355"/>
            <ac:spMk id="6" creationId="{827839B8-637A-4092-DC61-DBE73EBCCD53}"/>
          </ac:spMkLst>
        </pc:spChg>
        <pc:spChg chg="mod">
          <ac:chgData name="Zavatti Letizia" userId="ace4b90c-6432-4221-8683-f6f4e33c0dbe" providerId="ADAL" clId="{137864D4-4B5B-4F06-A9B7-8F62F99A29A8}" dt="2024-02-16T09:18:06.576" v="29" actId="20577"/>
          <ac:spMkLst>
            <pc:docMk/>
            <pc:sldMk cId="537077290" sldId="355"/>
            <ac:spMk id="12" creationId="{E69B93A4-998C-5262-6D58-205EA81991DB}"/>
          </ac:spMkLst>
        </pc:spChg>
      </pc:sldChg>
      <pc:sldChg chg="modSp mod">
        <pc:chgData name="Zavatti Letizia" userId="ace4b90c-6432-4221-8683-f6f4e33c0dbe" providerId="ADAL" clId="{137864D4-4B5B-4F06-A9B7-8F62F99A29A8}" dt="2024-02-19T13:07:45.151" v="250" actId="207"/>
        <pc:sldMkLst>
          <pc:docMk/>
          <pc:sldMk cId="1936856390" sldId="358"/>
        </pc:sldMkLst>
        <pc:graphicFrameChg chg="modGraphic">
          <ac:chgData name="Zavatti Letizia" userId="ace4b90c-6432-4221-8683-f6f4e33c0dbe" providerId="ADAL" clId="{137864D4-4B5B-4F06-A9B7-8F62F99A29A8}" dt="2024-02-19T13:07:45.151" v="250" actId="207"/>
          <ac:graphicFrameMkLst>
            <pc:docMk/>
            <pc:sldMk cId="1936856390" sldId="358"/>
            <ac:graphicFrameMk id="13" creationId="{9C4F9455-41D6-01C6-3504-E2C23658F990}"/>
          </ac:graphicFrameMkLst>
        </pc:graphicFrameChg>
      </pc:sldChg>
      <pc:sldChg chg="modSp">
        <pc:chgData name="Zavatti Letizia" userId="ace4b90c-6432-4221-8683-f6f4e33c0dbe" providerId="ADAL" clId="{137864D4-4B5B-4F06-A9B7-8F62F99A29A8}" dt="2024-02-19T13:01:02.373" v="249" actId="20577"/>
        <pc:sldMkLst>
          <pc:docMk/>
          <pc:sldMk cId="3986460018" sldId="362"/>
        </pc:sldMkLst>
        <pc:graphicFrameChg chg="mod">
          <ac:chgData name="Zavatti Letizia" userId="ace4b90c-6432-4221-8683-f6f4e33c0dbe" providerId="ADAL" clId="{137864D4-4B5B-4F06-A9B7-8F62F99A29A8}" dt="2024-02-19T13:01:02.373" v="249" actId="20577"/>
          <ac:graphicFrameMkLst>
            <pc:docMk/>
            <pc:sldMk cId="3986460018" sldId="362"/>
            <ac:graphicFrameMk id="4" creationId="{8A27B729-B018-9D06-689B-92C635B0A0CE}"/>
          </ac:graphicFrameMkLst>
        </pc:graphicFrameChg>
      </pc:sldChg>
      <pc:sldChg chg="addSp delSp modSp mod">
        <pc:chgData name="Zavatti Letizia" userId="ace4b90c-6432-4221-8683-f6f4e33c0dbe" providerId="ADAL" clId="{137864D4-4B5B-4F06-A9B7-8F62F99A29A8}" dt="2024-02-16T09:35:40.605" v="39" actId="1076"/>
        <pc:sldMkLst>
          <pc:docMk/>
          <pc:sldMk cId="937524404" sldId="365"/>
        </pc:sldMkLst>
        <pc:picChg chg="del">
          <ac:chgData name="Zavatti Letizia" userId="ace4b90c-6432-4221-8683-f6f4e33c0dbe" providerId="ADAL" clId="{137864D4-4B5B-4F06-A9B7-8F62F99A29A8}" dt="2024-02-16T09:34:00.702" v="30" actId="478"/>
          <ac:picMkLst>
            <pc:docMk/>
            <pc:sldMk cId="937524404" sldId="365"/>
            <ac:picMk id="5" creationId="{1497DA83-CB79-A878-FEC1-47DCAFA2BBA9}"/>
          </ac:picMkLst>
        </pc:picChg>
        <pc:picChg chg="add mod">
          <ac:chgData name="Zavatti Letizia" userId="ace4b90c-6432-4221-8683-f6f4e33c0dbe" providerId="ADAL" clId="{137864D4-4B5B-4F06-A9B7-8F62F99A29A8}" dt="2024-02-16T09:35:40.605" v="39" actId="1076"/>
          <ac:picMkLst>
            <pc:docMk/>
            <pc:sldMk cId="937524404" sldId="365"/>
            <ac:picMk id="7" creationId="{1C86A4E2-70AA-A2CF-E4FD-6F2A6C2220ED}"/>
          </ac:picMkLst>
        </pc:picChg>
      </pc:sldChg>
      <pc:sldChg chg="addSp delSp modSp mod">
        <pc:chgData name="Zavatti Letizia" userId="ace4b90c-6432-4221-8683-f6f4e33c0dbe" providerId="ADAL" clId="{137864D4-4B5B-4F06-A9B7-8F62F99A29A8}" dt="2024-02-16T09:36:21.603" v="44" actId="1076"/>
        <pc:sldMkLst>
          <pc:docMk/>
          <pc:sldMk cId="237668013" sldId="373"/>
        </pc:sldMkLst>
        <pc:picChg chg="del">
          <ac:chgData name="Zavatti Letizia" userId="ace4b90c-6432-4221-8683-f6f4e33c0dbe" providerId="ADAL" clId="{137864D4-4B5B-4F06-A9B7-8F62F99A29A8}" dt="2024-02-16T09:34:03.672" v="31" actId="478"/>
          <ac:picMkLst>
            <pc:docMk/>
            <pc:sldMk cId="237668013" sldId="373"/>
            <ac:picMk id="5" creationId="{932C77E9-C5E6-5E44-1E7D-43226DCC1CD5}"/>
          </ac:picMkLst>
        </pc:picChg>
        <pc:picChg chg="add mod">
          <ac:chgData name="Zavatti Letizia" userId="ace4b90c-6432-4221-8683-f6f4e33c0dbe" providerId="ADAL" clId="{137864D4-4B5B-4F06-A9B7-8F62F99A29A8}" dt="2024-02-16T09:36:21.603" v="44" actId="1076"/>
          <ac:picMkLst>
            <pc:docMk/>
            <pc:sldMk cId="237668013" sldId="373"/>
            <ac:picMk id="7" creationId="{3EEFF965-7462-5507-D6C6-FBFDBF46D0C0}"/>
          </ac:picMkLst>
        </pc:picChg>
      </pc:sldChg>
      <pc:sldChg chg="addSp delSp modSp mod">
        <pc:chgData name="Zavatti Letizia" userId="ace4b90c-6432-4221-8683-f6f4e33c0dbe" providerId="ADAL" clId="{137864D4-4B5B-4F06-A9B7-8F62F99A29A8}" dt="2024-02-16T09:38:04.308" v="57" actId="1076"/>
        <pc:sldMkLst>
          <pc:docMk/>
          <pc:sldMk cId="2148794492" sldId="374"/>
        </pc:sldMkLst>
        <pc:picChg chg="del">
          <ac:chgData name="Zavatti Letizia" userId="ace4b90c-6432-4221-8683-f6f4e33c0dbe" providerId="ADAL" clId="{137864D4-4B5B-4F06-A9B7-8F62F99A29A8}" dt="2024-02-16T09:34:08.064" v="32" actId="478"/>
          <ac:picMkLst>
            <pc:docMk/>
            <pc:sldMk cId="2148794492" sldId="374"/>
            <ac:picMk id="5" creationId="{76EA3D05-9DFC-F40B-6728-3B149D100302}"/>
          </ac:picMkLst>
        </pc:picChg>
        <pc:picChg chg="add mod">
          <ac:chgData name="Zavatti Letizia" userId="ace4b90c-6432-4221-8683-f6f4e33c0dbe" providerId="ADAL" clId="{137864D4-4B5B-4F06-A9B7-8F62F99A29A8}" dt="2024-02-16T09:38:04.308" v="57" actId="1076"/>
          <ac:picMkLst>
            <pc:docMk/>
            <pc:sldMk cId="2148794492" sldId="374"/>
            <ac:picMk id="7" creationId="{51261210-23B6-51D3-B23A-2FD5F8A19833}"/>
          </ac:picMkLst>
        </pc:picChg>
      </pc:sldChg>
      <pc:sldChg chg="addSp delSp modSp new mod">
        <pc:chgData name="Zavatti Letizia" userId="ace4b90c-6432-4221-8683-f6f4e33c0dbe" providerId="ADAL" clId="{137864D4-4B5B-4F06-A9B7-8F62F99A29A8}" dt="2024-02-19T09:59:27.730" v="193" actId="1076"/>
        <pc:sldMkLst>
          <pc:docMk/>
          <pc:sldMk cId="3650897959" sldId="375"/>
        </pc:sldMkLst>
        <pc:spChg chg="del">
          <ac:chgData name="Zavatti Letizia" userId="ace4b90c-6432-4221-8683-f6f4e33c0dbe" providerId="ADAL" clId="{137864D4-4B5B-4F06-A9B7-8F62F99A29A8}" dt="2024-02-19T09:56:07.264" v="63" actId="478"/>
          <ac:spMkLst>
            <pc:docMk/>
            <pc:sldMk cId="3650897959" sldId="375"/>
            <ac:spMk id="2" creationId="{9F86BAB8-2ACF-63A8-49AB-78BB676DBBD6}"/>
          </ac:spMkLst>
        </pc:spChg>
        <pc:spChg chg="del">
          <ac:chgData name="Zavatti Letizia" userId="ace4b90c-6432-4221-8683-f6f4e33c0dbe" providerId="ADAL" clId="{137864D4-4B5B-4F06-A9B7-8F62F99A29A8}" dt="2024-02-19T09:56:04.563" v="61" actId="478"/>
          <ac:spMkLst>
            <pc:docMk/>
            <pc:sldMk cId="3650897959" sldId="375"/>
            <ac:spMk id="3" creationId="{F7D4ADD5-CEBE-69D7-2EB5-5A3E78C683C1}"/>
          </ac:spMkLst>
        </pc:spChg>
        <pc:spChg chg="del">
          <ac:chgData name="Zavatti Letizia" userId="ace4b90c-6432-4221-8683-f6f4e33c0dbe" providerId="ADAL" clId="{137864D4-4B5B-4F06-A9B7-8F62F99A29A8}" dt="2024-02-19T09:56:06.108" v="62" actId="478"/>
          <ac:spMkLst>
            <pc:docMk/>
            <pc:sldMk cId="3650897959" sldId="375"/>
            <ac:spMk id="4" creationId="{23B9CDAC-21AC-2ED9-323B-8E5D47D16B1C}"/>
          </ac:spMkLst>
        </pc:spChg>
        <pc:spChg chg="add mod">
          <ac:chgData name="Zavatti Letizia" userId="ace4b90c-6432-4221-8683-f6f4e33c0dbe" providerId="ADAL" clId="{137864D4-4B5B-4F06-A9B7-8F62F99A29A8}" dt="2024-02-19T09:59:27.730" v="193" actId="1076"/>
          <ac:spMkLst>
            <pc:docMk/>
            <pc:sldMk cId="3650897959" sldId="375"/>
            <ac:spMk id="13" creationId="{0274EF09-1CC4-4115-5284-F14BFC5225C6}"/>
          </ac:spMkLst>
        </pc:spChg>
        <pc:spChg chg="add mod">
          <ac:chgData name="Zavatti Letizia" userId="ace4b90c-6432-4221-8683-f6f4e33c0dbe" providerId="ADAL" clId="{137864D4-4B5B-4F06-A9B7-8F62F99A29A8}" dt="2024-02-19T09:59:14.171" v="189" actId="1076"/>
          <ac:spMkLst>
            <pc:docMk/>
            <pc:sldMk cId="3650897959" sldId="375"/>
            <ac:spMk id="14" creationId="{4EDC5EDC-D3E9-CA3B-3483-EA936DD9232C}"/>
          </ac:spMkLst>
        </pc:spChg>
        <pc:picChg chg="add mod">
          <ac:chgData name="Zavatti Letizia" userId="ace4b90c-6432-4221-8683-f6f4e33c0dbe" providerId="ADAL" clId="{137864D4-4B5B-4F06-A9B7-8F62F99A29A8}" dt="2024-02-19T09:56:02.314" v="60" actId="27636"/>
          <ac:picMkLst>
            <pc:docMk/>
            <pc:sldMk cId="3650897959" sldId="375"/>
            <ac:picMk id="5" creationId="{4A7636D0-1C1A-7925-CB6F-6EFB8B95CD0F}"/>
          </ac:picMkLst>
        </pc:picChg>
        <pc:picChg chg="add mod">
          <ac:chgData name="Zavatti Letizia" userId="ace4b90c-6432-4221-8683-f6f4e33c0dbe" providerId="ADAL" clId="{137864D4-4B5B-4F06-A9B7-8F62F99A29A8}" dt="2024-02-19T09:56:02.314" v="60" actId="27636"/>
          <ac:picMkLst>
            <pc:docMk/>
            <pc:sldMk cId="3650897959" sldId="375"/>
            <ac:picMk id="6" creationId="{A2D7223C-E9E4-41FF-BBC6-EDBE3CCBBDE6}"/>
          </ac:picMkLst>
        </pc:picChg>
        <pc:picChg chg="add mod">
          <ac:chgData name="Zavatti Letizia" userId="ace4b90c-6432-4221-8683-f6f4e33c0dbe" providerId="ADAL" clId="{137864D4-4B5B-4F06-A9B7-8F62F99A29A8}" dt="2024-02-19T09:56:02.314" v="60" actId="27636"/>
          <ac:picMkLst>
            <pc:docMk/>
            <pc:sldMk cId="3650897959" sldId="375"/>
            <ac:picMk id="7" creationId="{3E25330B-E77A-4A03-3991-A5DEA6D7BB63}"/>
          </ac:picMkLst>
        </pc:picChg>
        <pc:picChg chg="add mod">
          <ac:chgData name="Zavatti Letizia" userId="ace4b90c-6432-4221-8683-f6f4e33c0dbe" providerId="ADAL" clId="{137864D4-4B5B-4F06-A9B7-8F62F99A29A8}" dt="2024-02-19T09:56:02.314" v="60" actId="27636"/>
          <ac:picMkLst>
            <pc:docMk/>
            <pc:sldMk cId="3650897959" sldId="375"/>
            <ac:picMk id="8" creationId="{4B002340-65C6-7606-5A76-97A35ECAAD6A}"/>
          </ac:picMkLst>
        </pc:picChg>
        <pc:picChg chg="add mod">
          <ac:chgData name="Zavatti Letizia" userId="ace4b90c-6432-4221-8683-f6f4e33c0dbe" providerId="ADAL" clId="{137864D4-4B5B-4F06-A9B7-8F62F99A29A8}" dt="2024-02-19T09:56:40.973" v="70" actId="14100"/>
          <ac:picMkLst>
            <pc:docMk/>
            <pc:sldMk cId="3650897959" sldId="375"/>
            <ac:picMk id="9" creationId="{045B15CE-3FEE-0304-1357-03576645F233}"/>
          </ac:picMkLst>
        </pc:picChg>
        <pc:picChg chg="add mod">
          <ac:chgData name="Zavatti Letizia" userId="ace4b90c-6432-4221-8683-f6f4e33c0dbe" providerId="ADAL" clId="{137864D4-4B5B-4F06-A9B7-8F62F99A29A8}" dt="2024-02-19T09:56:44.116" v="71" actId="14100"/>
          <ac:picMkLst>
            <pc:docMk/>
            <pc:sldMk cId="3650897959" sldId="375"/>
            <ac:picMk id="10" creationId="{62FB95BC-C2BC-6964-847A-F58700245157}"/>
          </ac:picMkLst>
        </pc:picChg>
        <pc:picChg chg="add mod modCrop">
          <ac:chgData name="Zavatti Letizia" userId="ace4b90c-6432-4221-8683-f6f4e33c0dbe" providerId="ADAL" clId="{137864D4-4B5B-4F06-A9B7-8F62F99A29A8}" dt="2024-02-19T09:59:23.195" v="192" actId="1076"/>
          <ac:picMkLst>
            <pc:docMk/>
            <pc:sldMk cId="3650897959" sldId="375"/>
            <ac:picMk id="12" creationId="{44C60248-A36E-3D54-8B13-6DE6E7805011}"/>
          </ac:picMkLst>
        </pc:picChg>
      </pc:sldChg>
    </pc:docChg>
  </pc:docChgLst>
  <pc:docChgLst>
    <pc:chgData name="Zavatti Letizia" userId="ace4b90c-6432-4221-8683-f6f4e33c0dbe" providerId="ADAL" clId="{36C1A6DA-3AD8-4D67-90B4-ADB043EA27FF}"/>
    <pc:docChg chg="custSel modSld">
      <pc:chgData name="Zavatti Letizia" userId="ace4b90c-6432-4221-8683-f6f4e33c0dbe" providerId="ADAL" clId="{36C1A6DA-3AD8-4D67-90B4-ADB043EA27FF}" dt="2024-01-18T14:19:00.444" v="236" actId="14100"/>
      <pc:docMkLst>
        <pc:docMk/>
      </pc:docMkLst>
      <pc:sldChg chg="modSp mod">
        <pc:chgData name="Zavatti Letizia" userId="ace4b90c-6432-4221-8683-f6f4e33c0dbe" providerId="ADAL" clId="{36C1A6DA-3AD8-4D67-90B4-ADB043EA27FF}" dt="2024-01-18T13:52:59.692" v="10" actId="20577"/>
        <pc:sldMkLst>
          <pc:docMk/>
          <pc:sldMk cId="2634317676" sldId="261"/>
        </pc:sldMkLst>
        <pc:spChg chg="mod">
          <ac:chgData name="Zavatti Letizia" userId="ace4b90c-6432-4221-8683-f6f4e33c0dbe" providerId="ADAL" clId="{36C1A6DA-3AD8-4D67-90B4-ADB043EA27FF}" dt="2024-01-18T13:52:59.692" v="10" actId="20577"/>
          <ac:spMkLst>
            <pc:docMk/>
            <pc:sldMk cId="2634317676" sldId="261"/>
            <ac:spMk id="16" creationId="{A7D513CB-4BC1-07A4-5600-5FEBDB811A35}"/>
          </ac:spMkLst>
        </pc:spChg>
      </pc:sldChg>
      <pc:sldChg chg="modSp mod">
        <pc:chgData name="Zavatti Letizia" userId="ace4b90c-6432-4221-8683-f6f4e33c0dbe" providerId="ADAL" clId="{36C1A6DA-3AD8-4D67-90B4-ADB043EA27FF}" dt="2024-01-18T13:52:48.858" v="7" actId="20577"/>
        <pc:sldMkLst>
          <pc:docMk/>
          <pc:sldMk cId="2513214893" sldId="322"/>
        </pc:sldMkLst>
        <pc:spChg chg="mod">
          <ac:chgData name="Zavatti Letizia" userId="ace4b90c-6432-4221-8683-f6f4e33c0dbe" providerId="ADAL" clId="{36C1A6DA-3AD8-4D67-90B4-ADB043EA27FF}" dt="2024-01-18T13:52:48.858" v="7" actId="20577"/>
          <ac:spMkLst>
            <pc:docMk/>
            <pc:sldMk cId="2513214893" sldId="322"/>
            <ac:spMk id="5" creationId="{63F29BF5-B1AC-6CBB-E3D3-E1E875FEE0B9}"/>
          </ac:spMkLst>
        </pc:spChg>
      </pc:sldChg>
      <pc:sldChg chg="modSp">
        <pc:chgData name="Zavatti Letizia" userId="ace4b90c-6432-4221-8683-f6f4e33c0dbe" providerId="ADAL" clId="{36C1A6DA-3AD8-4D67-90B4-ADB043EA27FF}" dt="2024-01-18T13:56:15.939" v="99" actId="20577"/>
        <pc:sldMkLst>
          <pc:docMk/>
          <pc:sldMk cId="2157947177" sldId="326"/>
        </pc:sldMkLst>
        <pc:graphicFrameChg chg="mod">
          <ac:chgData name="Zavatti Letizia" userId="ace4b90c-6432-4221-8683-f6f4e33c0dbe" providerId="ADAL" clId="{36C1A6DA-3AD8-4D67-90B4-ADB043EA27FF}" dt="2024-01-18T13:56:15.939" v="99" actId="20577"/>
          <ac:graphicFrameMkLst>
            <pc:docMk/>
            <pc:sldMk cId="2157947177" sldId="326"/>
            <ac:graphicFrameMk id="5" creationId="{BBBBF240-F5BF-2513-53A9-2EFFA85B0184}"/>
          </ac:graphicFrameMkLst>
        </pc:graphicFrameChg>
      </pc:sldChg>
      <pc:sldChg chg="modSp mod">
        <pc:chgData name="Zavatti Letizia" userId="ace4b90c-6432-4221-8683-f6f4e33c0dbe" providerId="ADAL" clId="{36C1A6DA-3AD8-4D67-90B4-ADB043EA27FF}" dt="2024-01-18T13:56:43.055" v="107" actId="20577"/>
        <pc:sldMkLst>
          <pc:docMk/>
          <pc:sldMk cId="546747094" sldId="329"/>
        </pc:sldMkLst>
        <pc:graphicFrameChg chg="modGraphic">
          <ac:chgData name="Zavatti Letizia" userId="ace4b90c-6432-4221-8683-f6f4e33c0dbe" providerId="ADAL" clId="{36C1A6DA-3AD8-4D67-90B4-ADB043EA27FF}" dt="2024-01-18T13:56:39.072" v="101" actId="20577"/>
          <ac:graphicFrameMkLst>
            <pc:docMk/>
            <pc:sldMk cId="546747094" sldId="329"/>
            <ac:graphicFrameMk id="7" creationId="{C174B2B6-1F99-E6F1-29AF-BFD56D9045F8}"/>
          </ac:graphicFrameMkLst>
        </pc:graphicFrameChg>
        <pc:graphicFrameChg chg="modGraphic">
          <ac:chgData name="Zavatti Letizia" userId="ace4b90c-6432-4221-8683-f6f4e33c0dbe" providerId="ADAL" clId="{36C1A6DA-3AD8-4D67-90B4-ADB043EA27FF}" dt="2024-01-18T13:56:43.055" v="107" actId="20577"/>
          <ac:graphicFrameMkLst>
            <pc:docMk/>
            <pc:sldMk cId="546747094" sldId="329"/>
            <ac:graphicFrameMk id="8" creationId="{1A072140-DE1E-7916-263D-1639C8593B76}"/>
          </ac:graphicFrameMkLst>
        </pc:graphicFrameChg>
      </pc:sldChg>
      <pc:sldChg chg="modSp mod">
        <pc:chgData name="Zavatti Letizia" userId="ace4b90c-6432-4221-8683-f6f4e33c0dbe" providerId="ADAL" clId="{36C1A6DA-3AD8-4D67-90B4-ADB043EA27FF}" dt="2024-01-18T13:57:41.060" v="163" actId="20577"/>
        <pc:sldMkLst>
          <pc:docMk/>
          <pc:sldMk cId="3868422252" sldId="331"/>
        </pc:sldMkLst>
        <pc:spChg chg="mod">
          <ac:chgData name="Zavatti Letizia" userId="ace4b90c-6432-4221-8683-f6f4e33c0dbe" providerId="ADAL" clId="{36C1A6DA-3AD8-4D67-90B4-ADB043EA27FF}" dt="2024-01-18T13:57:41.060" v="163" actId="20577"/>
          <ac:spMkLst>
            <pc:docMk/>
            <pc:sldMk cId="3868422252" sldId="331"/>
            <ac:spMk id="8" creationId="{EE0F44FE-966E-2097-29A6-D9446C63EF86}"/>
          </ac:spMkLst>
        </pc:spChg>
        <pc:spChg chg="mod">
          <ac:chgData name="Zavatti Letizia" userId="ace4b90c-6432-4221-8683-f6f4e33c0dbe" providerId="ADAL" clId="{36C1A6DA-3AD8-4D67-90B4-ADB043EA27FF}" dt="2024-01-18T13:57:25.671" v="161" actId="20577"/>
          <ac:spMkLst>
            <pc:docMk/>
            <pc:sldMk cId="3868422252" sldId="331"/>
            <ac:spMk id="23" creationId="{5AF32913-3F15-AAD7-5271-FC6D90406B52}"/>
          </ac:spMkLst>
        </pc:spChg>
      </pc:sldChg>
      <pc:sldChg chg="modSp mod">
        <pc:chgData name="Zavatti Letizia" userId="ace4b90c-6432-4221-8683-f6f4e33c0dbe" providerId="ADAL" clId="{36C1A6DA-3AD8-4D67-90B4-ADB043EA27FF}" dt="2024-01-18T13:58:41.337" v="165" actId="20577"/>
        <pc:sldMkLst>
          <pc:docMk/>
          <pc:sldMk cId="1612682902" sldId="332"/>
        </pc:sldMkLst>
        <pc:spChg chg="mod">
          <ac:chgData name="Zavatti Letizia" userId="ace4b90c-6432-4221-8683-f6f4e33c0dbe" providerId="ADAL" clId="{36C1A6DA-3AD8-4D67-90B4-ADB043EA27FF}" dt="2024-01-18T13:58:41.337" v="165" actId="20577"/>
          <ac:spMkLst>
            <pc:docMk/>
            <pc:sldMk cId="1612682902" sldId="332"/>
            <ac:spMk id="8" creationId="{599A366A-B39E-2938-6610-C17333C03096}"/>
          </ac:spMkLst>
        </pc:spChg>
      </pc:sldChg>
      <pc:sldChg chg="modSp mod">
        <pc:chgData name="Zavatti Letizia" userId="ace4b90c-6432-4221-8683-f6f4e33c0dbe" providerId="ADAL" clId="{36C1A6DA-3AD8-4D67-90B4-ADB043EA27FF}" dt="2024-01-18T14:00:04.192" v="167" actId="20577"/>
        <pc:sldMkLst>
          <pc:docMk/>
          <pc:sldMk cId="1420377653" sldId="335"/>
        </pc:sldMkLst>
        <pc:spChg chg="mod">
          <ac:chgData name="Zavatti Letizia" userId="ace4b90c-6432-4221-8683-f6f4e33c0dbe" providerId="ADAL" clId="{36C1A6DA-3AD8-4D67-90B4-ADB043EA27FF}" dt="2024-01-18T14:00:04.192" v="167" actId="20577"/>
          <ac:spMkLst>
            <pc:docMk/>
            <pc:sldMk cId="1420377653" sldId="335"/>
            <ac:spMk id="16" creationId="{B247F80E-D91E-B0AB-DA8A-A49943041DC5}"/>
          </ac:spMkLst>
        </pc:spChg>
      </pc:sldChg>
      <pc:sldChg chg="delSp modSp mod">
        <pc:chgData name="Zavatti Letizia" userId="ace4b90c-6432-4221-8683-f6f4e33c0dbe" providerId="ADAL" clId="{36C1A6DA-3AD8-4D67-90B4-ADB043EA27FF}" dt="2024-01-18T14:19:00.444" v="236" actId="14100"/>
        <pc:sldMkLst>
          <pc:docMk/>
          <pc:sldMk cId="3407683591" sldId="343"/>
        </pc:sldMkLst>
        <pc:spChg chg="mod">
          <ac:chgData name="Zavatti Letizia" userId="ace4b90c-6432-4221-8683-f6f4e33c0dbe" providerId="ADAL" clId="{36C1A6DA-3AD8-4D67-90B4-ADB043EA27FF}" dt="2024-01-18T14:18:48.644" v="234" actId="1076"/>
          <ac:spMkLst>
            <pc:docMk/>
            <pc:sldMk cId="3407683591" sldId="343"/>
            <ac:spMk id="7" creationId="{1C68A7F5-1DCF-C7F6-EB6C-6B5F2EB737B3}"/>
          </ac:spMkLst>
        </pc:spChg>
        <pc:spChg chg="del">
          <ac:chgData name="Zavatti Letizia" userId="ace4b90c-6432-4221-8683-f6f4e33c0dbe" providerId="ADAL" clId="{36C1A6DA-3AD8-4D67-90B4-ADB043EA27FF}" dt="2024-01-18T14:18:11.418" v="199" actId="478"/>
          <ac:spMkLst>
            <pc:docMk/>
            <pc:sldMk cId="3407683591" sldId="343"/>
            <ac:spMk id="37" creationId="{07B8D5C5-0225-7E6A-D149-2B8DE85D845E}"/>
          </ac:spMkLst>
        </pc:spChg>
        <pc:cxnChg chg="mod">
          <ac:chgData name="Zavatti Letizia" userId="ace4b90c-6432-4221-8683-f6f4e33c0dbe" providerId="ADAL" clId="{36C1A6DA-3AD8-4D67-90B4-ADB043EA27FF}" dt="2024-01-18T14:19:00.444" v="236" actId="14100"/>
          <ac:cxnSpMkLst>
            <pc:docMk/>
            <pc:sldMk cId="3407683591" sldId="343"/>
            <ac:cxnSpMk id="18" creationId="{0F0386F3-D4D1-0AB4-15D3-9C8CC8380411}"/>
          </ac:cxnSpMkLst>
        </pc:cxnChg>
        <pc:cxnChg chg="mod">
          <ac:chgData name="Zavatti Letizia" userId="ace4b90c-6432-4221-8683-f6f4e33c0dbe" providerId="ADAL" clId="{36C1A6DA-3AD8-4D67-90B4-ADB043EA27FF}" dt="2024-01-18T14:18:54.879" v="235" actId="14100"/>
          <ac:cxnSpMkLst>
            <pc:docMk/>
            <pc:sldMk cId="3407683591" sldId="343"/>
            <ac:cxnSpMk id="20" creationId="{6F1E666D-6C88-737B-29A3-EE94B4A078C0}"/>
          </ac:cxnSpMkLst>
        </pc:cxnChg>
      </pc:sldChg>
      <pc:sldChg chg="addSp modSp mod">
        <pc:chgData name="Zavatti Letizia" userId="ace4b90c-6432-4221-8683-f6f4e33c0dbe" providerId="ADAL" clId="{36C1A6DA-3AD8-4D67-90B4-ADB043EA27FF}" dt="2024-01-18T13:53:48.630" v="18" actId="20577"/>
        <pc:sldMkLst>
          <pc:docMk/>
          <pc:sldMk cId="537077290" sldId="355"/>
        </pc:sldMkLst>
        <pc:spChg chg="add mod">
          <ac:chgData name="Zavatti Letizia" userId="ace4b90c-6432-4221-8683-f6f4e33c0dbe" providerId="ADAL" clId="{36C1A6DA-3AD8-4D67-90B4-ADB043EA27FF}" dt="2024-01-18T13:53:48.630" v="18" actId="20577"/>
          <ac:spMkLst>
            <pc:docMk/>
            <pc:sldMk cId="537077290" sldId="355"/>
            <ac:spMk id="6" creationId="{827839B8-637A-4092-DC61-DBE73EBCCD53}"/>
          </ac:spMkLst>
        </pc:spChg>
        <pc:spChg chg="mod">
          <ac:chgData name="Zavatti Letizia" userId="ace4b90c-6432-4221-8683-f6f4e33c0dbe" providerId="ADAL" clId="{36C1A6DA-3AD8-4D67-90B4-ADB043EA27FF}" dt="2024-01-18T13:53:11.613" v="12" actId="1076"/>
          <ac:spMkLst>
            <pc:docMk/>
            <pc:sldMk cId="537077290" sldId="355"/>
            <ac:spMk id="12" creationId="{E69B93A4-998C-5262-6D58-205EA81991DB}"/>
          </ac:spMkLst>
        </pc:spChg>
        <pc:spChg chg="mod">
          <ac:chgData name="Zavatti Letizia" userId="ace4b90c-6432-4221-8683-f6f4e33c0dbe" providerId="ADAL" clId="{36C1A6DA-3AD8-4D67-90B4-ADB043EA27FF}" dt="2024-01-18T13:53:08.753" v="11" actId="1076"/>
          <ac:spMkLst>
            <pc:docMk/>
            <pc:sldMk cId="537077290" sldId="355"/>
            <ac:spMk id="18" creationId="{C72140FD-6A8B-4E8E-45A7-4AF0E08031A2}"/>
          </ac:spMkLst>
        </pc:spChg>
      </pc:sldChg>
      <pc:sldChg chg="modSp mod">
        <pc:chgData name="Zavatti Letizia" userId="ace4b90c-6432-4221-8683-f6f4e33c0dbe" providerId="ADAL" clId="{36C1A6DA-3AD8-4D67-90B4-ADB043EA27FF}" dt="2024-01-18T14:11:48.306" v="169" actId="20577"/>
        <pc:sldMkLst>
          <pc:docMk/>
          <pc:sldMk cId="1936856390" sldId="358"/>
        </pc:sldMkLst>
        <pc:graphicFrameChg chg="mod modGraphic">
          <ac:chgData name="Zavatti Letizia" userId="ace4b90c-6432-4221-8683-f6f4e33c0dbe" providerId="ADAL" clId="{36C1A6DA-3AD8-4D67-90B4-ADB043EA27FF}" dt="2024-01-18T14:11:48.306" v="169" actId="20577"/>
          <ac:graphicFrameMkLst>
            <pc:docMk/>
            <pc:sldMk cId="1936856390" sldId="358"/>
            <ac:graphicFrameMk id="13" creationId="{9C4F9455-41D6-01C6-3504-E2C23658F990}"/>
          </ac:graphicFrameMkLst>
        </pc:graphicFrameChg>
      </pc:sldChg>
      <pc:sldChg chg="modSp">
        <pc:chgData name="Zavatti Letizia" userId="ace4b90c-6432-4221-8683-f6f4e33c0dbe" providerId="ADAL" clId="{36C1A6DA-3AD8-4D67-90B4-ADB043EA27FF}" dt="2024-01-18T13:54:24.392" v="26" actId="115"/>
        <pc:sldMkLst>
          <pc:docMk/>
          <pc:sldMk cId="2933533497" sldId="363"/>
        </pc:sldMkLst>
        <pc:graphicFrameChg chg="mod">
          <ac:chgData name="Zavatti Letizia" userId="ace4b90c-6432-4221-8683-f6f4e33c0dbe" providerId="ADAL" clId="{36C1A6DA-3AD8-4D67-90B4-ADB043EA27FF}" dt="2024-01-18T13:54:24.392" v="26" actId="115"/>
          <ac:graphicFrameMkLst>
            <pc:docMk/>
            <pc:sldMk cId="2933533497" sldId="363"/>
            <ac:graphicFrameMk id="8" creationId="{E8FA9E34-7202-1F37-4DF5-32168F6E41FD}"/>
          </ac:graphicFrameMkLst>
        </pc:graphicFrameChg>
      </pc:sldChg>
      <pc:sldChg chg="modSp">
        <pc:chgData name="Zavatti Letizia" userId="ace4b90c-6432-4221-8683-f6f4e33c0dbe" providerId="ADAL" clId="{36C1A6DA-3AD8-4D67-90B4-ADB043EA27FF}" dt="2024-01-18T14:13:37.089" v="186" actId="20577"/>
        <pc:sldMkLst>
          <pc:docMk/>
          <pc:sldMk cId="2204877462" sldId="368"/>
        </pc:sldMkLst>
        <pc:graphicFrameChg chg="mod">
          <ac:chgData name="Zavatti Letizia" userId="ace4b90c-6432-4221-8683-f6f4e33c0dbe" providerId="ADAL" clId="{36C1A6DA-3AD8-4D67-90B4-ADB043EA27FF}" dt="2024-01-18T14:13:37.089" v="186" actId="20577"/>
          <ac:graphicFrameMkLst>
            <pc:docMk/>
            <pc:sldMk cId="2204877462" sldId="368"/>
            <ac:graphicFrameMk id="15" creationId="{06D2F182-7C55-D4BB-91AE-418907DE007D}"/>
          </ac:graphicFrameMkLst>
        </pc:graphicFrameChg>
      </pc:sldChg>
      <pc:sldChg chg="modSp mod">
        <pc:chgData name="Zavatti Letizia" userId="ace4b90c-6432-4221-8683-f6f4e33c0dbe" providerId="ADAL" clId="{36C1A6DA-3AD8-4D67-90B4-ADB043EA27FF}" dt="2024-01-18T14:17:32.339" v="198" actId="20577"/>
        <pc:sldMkLst>
          <pc:docMk/>
          <pc:sldMk cId="1281725734" sldId="372"/>
        </pc:sldMkLst>
        <pc:spChg chg="mod">
          <ac:chgData name="Zavatti Letizia" userId="ace4b90c-6432-4221-8683-f6f4e33c0dbe" providerId="ADAL" clId="{36C1A6DA-3AD8-4D67-90B4-ADB043EA27FF}" dt="2024-01-18T14:17:32.339" v="198" actId="20577"/>
          <ac:spMkLst>
            <pc:docMk/>
            <pc:sldMk cId="1281725734" sldId="372"/>
            <ac:spMk id="8" creationId="{21D7F91D-0907-BDBC-7F73-14FE060F504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C50B6-356A-4EB6-8583-FFCC5EA83871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79D7F7B7-C734-4CF1-86A9-A30D99024A96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OBIETTIVI DEL BANDO</a:t>
          </a:r>
          <a:endParaRPr lang="it-IT" sz="1600" dirty="0">
            <a:latin typeface="Raleway" pitchFamily="2" charset="0"/>
          </a:endParaRPr>
        </a:p>
      </dgm:t>
    </dgm:pt>
    <dgm:pt modelId="{3772A3A0-27BF-45F4-B05A-E13D538F99C1}" type="parTrans" cxnId="{C0F55E87-085C-4DAF-A061-36C515312209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F3EE49C0-02C8-4714-B3EF-1BDF9463EB26}" type="sibTrans" cxnId="{C0F55E87-085C-4DAF-A061-36C515312209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ED77548F-E5C6-4581-A2E7-8221489B1DD7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BENEFICIARI</a:t>
          </a:r>
          <a:endParaRPr lang="it-IT" sz="1600" dirty="0">
            <a:latin typeface="Raleway" pitchFamily="2" charset="0"/>
          </a:endParaRPr>
        </a:p>
      </dgm:t>
    </dgm:pt>
    <dgm:pt modelId="{9D3FB6CA-E89A-4FE5-BFF1-7AB436E4CDB6}" type="parTrans" cxnId="{10DF1C7D-9989-47F0-B37A-644470BFA657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9E556EC7-EB41-4EA0-851E-E8A39D3FC442}" type="sibTrans" cxnId="{10DF1C7D-9989-47F0-B37A-644470BFA657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FD6E6061-5892-47F1-90DF-D88561A326DA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PROPOSTE FINANZIABILI</a:t>
          </a:r>
          <a:endParaRPr lang="it-IT" sz="1600" dirty="0">
            <a:latin typeface="Raleway" pitchFamily="2" charset="0"/>
          </a:endParaRPr>
        </a:p>
      </dgm:t>
    </dgm:pt>
    <dgm:pt modelId="{54336BEE-1E99-4877-9450-FC6C8526440E}" type="parTrans" cxnId="{9B79F182-B98E-4E19-A77B-838288D6082B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B4F09411-FEC5-4EFE-9592-1489A8938BF5}" type="sibTrans" cxnId="{9B79F182-B98E-4E19-A77B-838288D6082B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1E2E8952-B464-4A52-AFC1-A376F7BE2161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SPESE AMMISSIBILI</a:t>
          </a:r>
          <a:endParaRPr lang="it-IT" sz="1600" dirty="0">
            <a:latin typeface="Raleway" pitchFamily="2" charset="0"/>
          </a:endParaRPr>
        </a:p>
      </dgm:t>
    </dgm:pt>
    <dgm:pt modelId="{A8CD306B-041B-41F9-9B5A-00588F53BAEC}" type="parTrans" cxnId="{8DD53AC1-CFAE-4B78-8199-A88BAB4FC266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3162FFF7-DB83-4FAF-B3ED-2AC759B5701B}" type="sibTrans" cxnId="{8DD53AC1-CFAE-4B78-8199-A88BAB4FC266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43882AED-7B19-4B8D-AD11-8F90EA844C26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CONTRIBUTO</a:t>
          </a:r>
          <a:endParaRPr lang="it-IT" sz="1600" dirty="0">
            <a:latin typeface="Raleway" pitchFamily="2" charset="0"/>
          </a:endParaRPr>
        </a:p>
      </dgm:t>
    </dgm:pt>
    <dgm:pt modelId="{1D68682A-93B4-410D-8F47-F1A7CEF4DC85}" type="parTrans" cxnId="{FB3C7172-8AEC-49B5-BF36-10A5C4996BF5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F79EF621-EC2C-450B-983E-8A77E9BF693E}" type="sibTrans" cxnId="{FB3C7172-8AEC-49B5-BF36-10A5C4996BF5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93ED383D-0DC2-4DC8-8F18-3ADC40EFEDD1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PRESENTAZIONE DELLE DOMANDE</a:t>
          </a:r>
          <a:endParaRPr lang="it-IT" sz="1600" dirty="0">
            <a:latin typeface="Raleway" pitchFamily="2" charset="0"/>
          </a:endParaRPr>
        </a:p>
      </dgm:t>
    </dgm:pt>
    <dgm:pt modelId="{4BEA7600-BAE6-423C-9C2F-BA2E5CF7B246}" type="parTrans" cxnId="{3E4282C2-9592-4E62-B005-2693558F315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2900C109-4399-4085-A79D-F06176A02BCA}" type="sibTrans" cxnId="{3E4282C2-9592-4E62-B005-2693558F315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4E4D47F2-4C4D-4891-8AF8-DBD5D35A123E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ISTRUTTORIA DELLE DOMANDE</a:t>
          </a:r>
          <a:endParaRPr lang="it-IT" sz="1600" dirty="0">
            <a:latin typeface="Raleway" pitchFamily="2" charset="0"/>
          </a:endParaRPr>
        </a:p>
      </dgm:t>
    </dgm:pt>
    <dgm:pt modelId="{D8B7D18B-4098-457F-8B3B-98B18CC8D8F1}" type="parTrans" cxnId="{D6C4B820-7A7F-450B-9C24-7858E13A234D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0A0C076D-1F15-4C46-ADA3-DA7A19903CB7}" type="sibTrans" cxnId="{D6C4B820-7A7F-450B-9C24-7858E13A234D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486D6AAA-3027-4FF9-9CC7-574E850468D6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ADEMPIMENTI SUCCESSIVI ALLA SELEZIONE DEI PROGETTI</a:t>
          </a:r>
          <a:endParaRPr lang="it-IT" sz="1600" dirty="0">
            <a:latin typeface="Raleway" pitchFamily="2" charset="0"/>
          </a:endParaRPr>
        </a:p>
      </dgm:t>
    </dgm:pt>
    <dgm:pt modelId="{1D454A7A-619E-45C2-AC67-3E1623B49D56}" type="parTrans" cxnId="{2606B967-501E-44C1-8AB9-6AC071239039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309C46D3-50F5-4C8D-AFBA-8A0C26EEFF9E}" type="sibTrans" cxnId="{2606B967-501E-44C1-8AB9-6AC071239039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41F39F8A-8B28-4F4B-B9D1-D21ACDBAAF2C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PROROGHE E VARIAZIONI</a:t>
          </a:r>
          <a:endParaRPr lang="it-IT" sz="1600" dirty="0">
            <a:latin typeface="Raleway" pitchFamily="2" charset="0"/>
          </a:endParaRPr>
        </a:p>
      </dgm:t>
    </dgm:pt>
    <dgm:pt modelId="{7FD3B6E6-A8A7-42B2-B313-5E2D4419597C}" type="parTrans" cxnId="{FED2FA9C-7D34-493D-9389-14410B6C6D3B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C5C3757E-B0B1-4A2F-9CDF-5479F2BF59E9}" type="sibTrans" cxnId="{FED2FA9C-7D34-493D-9389-14410B6C6D3B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CFD88536-186B-4672-AEBE-32F8EF98A375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RENDICONTAZIONE DELLE SPESE</a:t>
          </a:r>
          <a:endParaRPr lang="it-IT" sz="1600" dirty="0">
            <a:latin typeface="Raleway" pitchFamily="2" charset="0"/>
          </a:endParaRPr>
        </a:p>
      </dgm:t>
    </dgm:pt>
    <dgm:pt modelId="{79782E9F-E0AF-4468-94B3-3B9446D8FF8F}" type="parTrans" cxnId="{075F8572-83F9-4DCA-B5E5-136F43735AD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19A5427A-1AFB-4B87-A4C1-DB275785A2DF}" type="sibTrans" cxnId="{075F8572-83F9-4DCA-B5E5-136F43735AD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83740CBF-0253-4DC7-98AF-8BA2E548AE19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ISTRUTTORIA RENDICONTAZIONE E LIQUIDAZIONE</a:t>
          </a:r>
          <a:endParaRPr lang="it-IT" sz="1600" dirty="0">
            <a:latin typeface="Raleway" pitchFamily="2" charset="0"/>
          </a:endParaRPr>
        </a:p>
      </dgm:t>
    </dgm:pt>
    <dgm:pt modelId="{55C176F0-CF1D-4D6F-923D-3BEE59907F73}" type="parTrans" cxnId="{98BD8F56-C86C-46CE-8D29-F223C1D4E8B8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0A736AA9-7166-4706-BAC7-525AA2297932}" type="sibTrans" cxnId="{98BD8F56-C86C-46CE-8D29-F223C1D4E8B8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106F044A-56C7-42FB-8A3C-3C2B756CEE7F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RISPETTO EX ANTE DEL PRINCIPIO DNSH NEL BANDO</a:t>
          </a:r>
          <a:endParaRPr lang="it-IT" sz="1600" dirty="0">
            <a:latin typeface="Raleway" pitchFamily="2" charset="0"/>
          </a:endParaRPr>
        </a:p>
      </dgm:t>
    </dgm:pt>
    <dgm:pt modelId="{5748089F-ED26-4E02-8B80-81ABEF9EE97D}" type="parTrans" cxnId="{955A72D2-9344-4E08-A090-A9227AC7F034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BA5969D1-4443-4B5C-A6E8-7294A29DB854}" type="sibTrans" cxnId="{955A72D2-9344-4E08-A090-A9227AC7F034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AE914E1E-3750-481D-8B13-CCDF59DA74FA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OBBLIGHI A CARICO DEI BENEFICIARI DEI CONTROLLI</a:t>
          </a:r>
          <a:endParaRPr lang="it-IT" sz="1600" dirty="0">
            <a:latin typeface="Raleway" pitchFamily="2" charset="0"/>
          </a:endParaRPr>
        </a:p>
      </dgm:t>
    </dgm:pt>
    <dgm:pt modelId="{5DCCE014-2894-416A-A688-772947306788}" type="parTrans" cxnId="{C14ADBEC-DC39-47B7-BE63-160BC775ABF6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3BF689B0-EAA7-45EC-A73C-6FB24260F7ED}" type="sibTrans" cxnId="{C14ADBEC-DC39-47B7-BE63-160BC775ABF6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99A5C922-B133-4A66-818C-6300ED81BC64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>
              <a:latin typeface="Raleway" pitchFamily="2" charset="0"/>
            </a:rPr>
            <a:t>CAUSE DI DECADENZA E REVOCA DEI CONTRIBUTI</a:t>
          </a:r>
          <a:endParaRPr lang="it-IT" sz="1600" dirty="0">
            <a:latin typeface="Raleway" pitchFamily="2" charset="0"/>
          </a:endParaRPr>
        </a:p>
      </dgm:t>
    </dgm:pt>
    <dgm:pt modelId="{6A9A3B85-1E9B-41CF-B992-AEAFE55175DA}" type="parTrans" cxnId="{7D781813-F21E-4FCA-9449-3D775556FB4A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45DD5AF8-AD38-491E-83FB-4157B8DD994D}" type="sibTrans" cxnId="{7D781813-F21E-4FCA-9449-3D775556FB4A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CDE5D4F2-3C9A-4D03-A5EE-23F852F7CCD5}">
      <dgm:prSet custT="1"/>
      <dgm:spPr>
        <a:solidFill>
          <a:srgbClr val="FFF2CC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it-IT" sz="1600" dirty="0">
              <a:latin typeface="Raleway" pitchFamily="2" charset="0"/>
            </a:rPr>
            <a:t>INFORMAZIONI SUL BANDO</a:t>
          </a:r>
        </a:p>
      </dgm:t>
    </dgm:pt>
    <dgm:pt modelId="{B6EE3F30-7D9B-443E-8E3A-69901EEDE4BB}" type="parTrans" cxnId="{88AF0718-9F99-47A7-B9CA-F7607A86D14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517097DA-52F2-432A-BB7B-4DA7EBD9E812}" type="sibTrans" cxnId="{88AF0718-9F99-47A7-B9CA-F7607A86D14C}">
      <dgm:prSet/>
      <dgm:spPr/>
      <dgm:t>
        <a:bodyPr/>
        <a:lstStyle/>
        <a:p>
          <a:pPr algn="l"/>
          <a:endParaRPr lang="it-IT" sz="3600" dirty="0">
            <a:solidFill>
              <a:schemeClr val="accent5">
                <a:lumMod val="50000"/>
              </a:schemeClr>
            </a:solidFill>
            <a:latin typeface="Raleway" pitchFamily="2" charset="0"/>
          </a:endParaRPr>
        </a:p>
      </dgm:t>
    </dgm:pt>
    <dgm:pt modelId="{FEF8E647-00A9-430F-A5CA-050FC2CB0097}" type="pres">
      <dgm:prSet presAssocID="{70CC50B6-356A-4EB6-8583-FFCC5EA83871}" presName="linearFlow" presStyleCnt="0">
        <dgm:presLayoutVars>
          <dgm:dir/>
          <dgm:resizeHandles val="exact"/>
        </dgm:presLayoutVars>
      </dgm:prSet>
      <dgm:spPr/>
    </dgm:pt>
    <dgm:pt modelId="{DC9B01FF-9118-421E-8173-83158F2145E8}" type="pres">
      <dgm:prSet presAssocID="{79D7F7B7-C734-4CF1-86A9-A30D99024A96}" presName="composite" presStyleCnt="0"/>
      <dgm:spPr/>
    </dgm:pt>
    <dgm:pt modelId="{B9B99F2A-2470-42F9-83E9-CCF73DEC4448}" type="pres">
      <dgm:prSet presAssocID="{79D7F7B7-C734-4CF1-86A9-A30D99024A96}" presName="imgShp" presStyleLbl="fgImgPlace1" presStyleIdx="0" presStyleCnt="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con riempimento a tinta unita"/>
        </a:ext>
      </dgm:extLst>
    </dgm:pt>
    <dgm:pt modelId="{348799B7-84C0-46A3-A143-655984FF00F9}" type="pres">
      <dgm:prSet presAssocID="{79D7F7B7-C734-4CF1-86A9-A30D99024A96}" presName="txShp" presStyleLbl="node1" presStyleIdx="0" presStyleCnt="15">
        <dgm:presLayoutVars>
          <dgm:bulletEnabled val="1"/>
        </dgm:presLayoutVars>
      </dgm:prSet>
      <dgm:spPr/>
    </dgm:pt>
    <dgm:pt modelId="{FD09CDC0-36EA-42C3-BDF4-EC48F961EA93}" type="pres">
      <dgm:prSet presAssocID="{F3EE49C0-02C8-4714-B3EF-1BDF9463EB26}" presName="spacing" presStyleCnt="0"/>
      <dgm:spPr/>
    </dgm:pt>
    <dgm:pt modelId="{02C3A816-29B5-434E-932C-A1C1782CA9DD}" type="pres">
      <dgm:prSet presAssocID="{ED77548F-E5C6-4581-A2E7-8221489B1DD7}" presName="composite" presStyleCnt="0"/>
      <dgm:spPr/>
    </dgm:pt>
    <dgm:pt modelId="{0A05366C-999A-40CD-BD5C-FD1A8484B374}" type="pres">
      <dgm:prSet presAssocID="{ED77548F-E5C6-4581-A2E7-8221489B1DD7}" presName="imgShp" presStyleLbl="fgImgPlace1" presStyleIdx="1" presStyleCnt="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on riempimento a tinta unita"/>
        </a:ext>
      </dgm:extLst>
    </dgm:pt>
    <dgm:pt modelId="{9D921479-753D-4692-B4C5-A14B2C8372A9}" type="pres">
      <dgm:prSet presAssocID="{ED77548F-E5C6-4581-A2E7-8221489B1DD7}" presName="txShp" presStyleLbl="node1" presStyleIdx="1" presStyleCnt="15">
        <dgm:presLayoutVars>
          <dgm:bulletEnabled val="1"/>
        </dgm:presLayoutVars>
      </dgm:prSet>
      <dgm:spPr/>
    </dgm:pt>
    <dgm:pt modelId="{EE98100A-2670-429C-B2CC-5CB458C4ED9B}" type="pres">
      <dgm:prSet presAssocID="{9E556EC7-EB41-4EA0-851E-E8A39D3FC442}" presName="spacing" presStyleCnt="0"/>
      <dgm:spPr/>
    </dgm:pt>
    <dgm:pt modelId="{D9F4D624-D084-4652-B19C-79E904D9579A}" type="pres">
      <dgm:prSet presAssocID="{FD6E6061-5892-47F1-90DF-D88561A326DA}" presName="composite" presStyleCnt="0"/>
      <dgm:spPr/>
    </dgm:pt>
    <dgm:pt modelId="{5D61056E-C974-429A-9BFA-7F29EEB4DACA}" type="pres">
      <dgm:prSet presAssocID="{FD6E6061-5892-47F1-90DF-D88561A326DA}" presName="imgShp" presStyleLbl="fgImgPlace1" presStyleIdx="2" presStyleCnt="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con riempimento a tinta unita"/>
        </a:ext>
      </dgm:extLst>
    </dgm:pt>
    <dgm:pt modelId="{FDD32F85-3ABA-4D25-9266-D66448BAB6BC}" type="pres">
      <dgm:prSet presAssocID="{FD6E6061-5892-47F1-90DF-D88561A326DA}" presName="txShp" presStyleLbl="node1" presStyleIdx="2" presStyleCnt="15">
        <dgm:presLayoutVars>
          <dgm:bulletEnabled val="1"/>
        </dgm:presLayoutVars>
      </dgm:prSet>
      <dgm:spPr/>
    </dgm:pt>
    <dgm:pt modelId="{7E01D1B0-A167-4B74-8EC0-4CF7A1ED1BA7}" type="pres">
      <dgm:prSet presAssocID="{B4F09411-FEC5-4EFE-9592-1489A8938BF5}" presName="spacing" presStyleCnt="0"/>
      <dgm:spPr/>
    </dgm:pt>
    <dgm:pt modelId="{D11B194E-BB9F-47AF-846E-BE30F2C06887}" type="pres">
      <dgm:prSet presAssocID="{1E2E8952-B464-4A52-AFC1-A376F7BE2161}" presName="composite" presStyleCnt="0"/>
      <dgm:spPr/>
    </dgm:pt>
    <dgm:pt modelId="{8E87B333-BFD2-44DD-AD0D-C0CA2C8C5F27}" type="pres">
      <dgm:prSet presAssocID="{1E2E8952-B464-4A52-AFC1-A376F7BE2161}" presName="imgShp" presStyleLbl="fgImgPlace1" presStyleIdx="3" presStyleCnt="1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con riempimento a tinta unita"/>
        </a:ext>
      </dgm:extLst>
    </dgm:pt>
    <dgm:pt modelId="{ABFD5E47-6149-425F-8A73-1B378069E692}" type="pres">
      <dgm:prSet presAssocID="{1E2E8952-B464-4A52-AFC1-A376F7BE2161}" presName="txShp" presStyleLbl="node1" presStyleIdx="3" presStyleCnt="15">
        <dgm:presLayoutVars>
          <dgm:bulletEnabled val="1"/>
        </dgm:presLayoutVars>
      </dgm:prSet>
      <dgm:spPr/>
    </dgm:pt>
    <dgm:pt modelId="{919C8727-97BA-474A-97F1-E72638DAE4D4}" type="pres">
      <dgm:prSet presAssocID="{3162FFF7-DB83-4FAF-B3ED-2AC759B5701B}" presName="spacing" presStyleCnt="0"/>
      <dgm:spPr/>
    </dgm:pt>
    <dgm:pt modelId="{4DB2C6C7-35C2-4C32-A6EC-83819BC4AA34}" type="pres">
      <dgm:prSet presAssocID="{43882AED-7B19-4B8D-AD11-8F90EA844C26}" presName="composite" presStyleCnt="0"/>
      <dgm:spPr/>
    </dgm:pt>
    <dgm:pt modelId="{3FDB9C02-ED1F-4F8B-9B9B-9E5FF6361E0B}" type="pres">
      <dgm:prSet presAssocID="{43882AED-7B19-4B8D-AD11-8F90EA844C26}" presName="imgShp" presStyleLbl="fgImgPlace1" presStyleIdx="4" presStyleCnt="1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con riempimento a tinta unita"/>
        </a:ext>
      </dgm:extLst>
    </dgm:pt>
    <dgm:pt modelId="{0035FF5A-DE28-4662-8B4E-5381204D7DF6}" type="pres">
      <dgm:prSet presAssocID="{43882AED-7B19-4B8D-AD11-8F90EA844C26}" presName="txShp" presStyleLbl="node1" presStyleIdx="4" presStyleCnt="15">
        <dgm:presLayoutVars>
          <dgm:bulletEnabled val="1"/>
        </dgm:presLayoutVars>
      </dgm:prSet>
      <dgm:spPr/>
    </dgm:pt>
    <dgm:pt modelId="{41C475EB-950A-4548-818D-27BE572B2FCC}" type="pres">
      <dgm:prSet presAssocID="{F79EF621-EC2C-450B-983E-8A77E9BF693E}" presName="spacing" presStyleCnt="0"/>
      <dgm:spPr/>
    </dgm:pt>
    <dgm:pt modelId="{EBD0F7C5-6CBB-48DF-A6C4-3D156F3FA8B1}" type="pres">
      <dgm:prSet presAssocID="{93ED383D-0DC2-4DC8-8F18-3ADC40EFEDD1}" presName="composite" presStyleCnt="0"/>
      <dgm:spPr/>
    </dgm:pt>
    <dgm:pt modelId="{AD957034-4C7C-4DCD-B9C9-32774510D3BC}" type="pres">
      <dgm:prSet presAssocID="{93ED383D-0DC2-4DC8-8F18-3ADC40EFEDD1}" presName="imgShp" presStyleLbl="fgImgPlace1" presStyleIdx="5" presStyleCnt="1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6 con riempimento a tinta unita"/>
        </a:ext>
      </dgm:extLst>
    </dgm:pt>
    <dgm:pt modelId="{C36B9CC5-0C91-4137-94CB-B85979559252}" type="pres">
      <dgm:prSet presAssocID="{93ED383D-0DC2-4DC8-8F18-3ADC40EFEDD1}" presName="txShp" presStyleLbl="node1" presStyleIdx="5" presStyleCnt="15">
        <dgm:presLayoutVars>
          <dgm:bulletEnabled val="1"/>
        </dgm:presLayoutVars>
      </dgm:prSet>
      <dgm:spPr/>
    </dgm:pt>
    <dgm:pt modelId="{44D3D105-6432-45B6-8BB7-BAD6BE74E53D}" type="pres">
      <dgm:prSet presAssocID="{2900C109-4399-4085-A79D-F06176A02BCA}" presName="spacing" presStyleCnt="0"/>
      <dgm:spPr/>
    </dgm:pt>
    <dgm:pt modelId="{22B26263-7388-43DE-8683-B82322622AA0}" type="pres">
      <dgm:prSet presAssocID="{4E4D47F2-4C4D-4891-8AF8-DBD5D35A123E}" presName="composite" presStyleCnt="0"/>
      <dgm:spPr/>
    </dgm:pt>
    <dgm:pt modelId="{B93F60CE-A0FB-48DA-8178-803DA175D43D}" type="pres">
      <dgm:prSet presAssocID="{4E4D47F2-4C4D-4891-8AF8-DBD5D35A123E}" presName="imgShp" presStyleLbl="fgImgPlace1" presStyleIdx="6" presStyleCnt="1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7 con riempimento a tinta unita"/>
        </a:ext>
      </dgm:extLst>
    </dgm:pt>
    <dgm:pt modelId="{EE91E09F-49EC-435E-94B5-2848D3830207}" type="pres">
      <dgm:prSet presAssocID="{4E4D47F2-4C4D-4891-8AF8-DBD5D35A123E}" presName="txShp" presStyleLbl="node1" presStyleIdx="6" presStyleCnt="15">
        <dgm:presLayoutVars>
          <dgm:bulletEnabled val="1"/>
        </dgm:presLayoutVars>
      </dgm:prSet>
      <dgm:spPr/>
    </dgm:pt>
    <dgm:pt modelId="{30E19600-55C1-457C-B95B-0889EBCA5A36}" type="pres">
      <dgm:prSet presAssocID="{0A0C076D-1F15-4C46-ADA3-DA7A19903CB7}" presName="spacing" presStyleCnt="0"/>
      <dgm:spPr/>
    </dgm:pt>
    <dgm:pt modelId="{AFBB6A39-EA31-45E0-A6AB-AF7A0ED23A6C}" type="pres">
      <dgm:prSet presAssocID="{486D6AAA-3027-4FF9-9CC7-574E850468D6}" presName="composite" presStyleCnt="0"/>
      <dgm:spPr/>
    </dgm:pt>
    <dgm:pt modelId="{2FA57BA2-295A-4DEC-B597-3D4F242A38BF}" type="pres">
      <dgm:prSet presAssocID="{486D6AAA-3027-4FF9-9CC7-574E850468D6}" presName="imgShp" presStyleLbl="fgImgPlace1" presStyleIdx="7" presStyleCnt="15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8 con riempimento a tinta unita"/>
        </a:ext>
      </dgm:extLst>
    </dgm:pt>
    <dgm:pt modelId="{5C84E407-2AA6-40B4-9656-97151915C362}" type="pres">
      <dgm:prSet presAssocID="{486D6AAA-3027-4FF9-9CC7-574E850468D6}" presName="txShp" presStyleLbl="node1" presStyleIdx="7" presStyleCnt="15">
        <dgm:presLayoutVars>
          <dgm:bulletEnabled val="1"/>
        </dgm:presLayoutVars>
      </dgm:prSet>
      <dgm:spPr/>
    </dgm:pt>
    <dgm:pt modelId="{67CBDD01-569F-453D-A10C-F51567374A39}" type="pres">
      <dgm:prSet presAssocID="{309C46D3-50F5-4C8D-AFBA-8A0C26EEFF9E}" presName="spacing" presStyleCnt="0"/>
      <dgm:spPr/>
    </dgm:pt>
    <dgm:pt modelId="{AA5C7DB0-4885-41F5-8AA4-F4E6DBC76E32}" type="pres">
      <dgm:prSet presAssocID="{41F39F8A-8B28-4F4B-B9D1-D21ACDBAAF2C}" presName="composite" presStyleCnt="0"/>
      <dgm:spPr/>
    </dgm:pt>
    <dgm:pt modelId="{7F94242D-63B9-4782-A484-7528C3345A83}" type="pres">
      <dgm:prSet presAssocID="{41F39F8A-8B28-4F4B-B9D1-D21ACDBAAF2C}" presName="imgShp" presStyleLbl="fgImgPlace1" presStyleIdx="8" presStyleCnt="15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9 con riempimento a tinta unita"/>
        </a:ext>
      </dgm:extLst>
    </dgm:pt>
    <dgm:pt modelId="{7202AADB-72FC-4E4F-BC5C-FD9B3B88D452}" type="pres">
      <dgm:prSet presAssocID="{41F39F8A-8B28-4F4B-B9D1-D21ACDBAAF2C}" presName="txShp" presStyleLbl="node1" presStyleIdx="8" presStyleCnt="15">
        <dgm:presLayoutVars>
          <dgm:bulletEnabled val="1"/>
        </dgm:presLayoutVars>
      </dgm:prSet>
      <dgm:spPr/>
    </dgm:pt>
    <dgm:pt modelId="{F855C757-4DB5-43AA-A19A-233DF2A224D2}" type="pres">
      <dgm:prSet presAssocID="{C5C3757E-B0B1-4A2F-9CDF-5479F2BF59E9}" presName="spacing" presStyleCnt="0"/>
      <dgm:spPr/>
    </dgm:pt>
    <dgm:pt modelId="{611BD2F2-1D4B-4B01-A6B5-25A58BEABF5A}" type="pres">
      <dgm:prSet presAssocID="{CFD88536-186B-4672-AEBE-32F8EF98A375}" presName="composite" presStyleCnt="0"/>
      <dgm:spPr/>
    </dgm:pt>
    <dgm:pt modelId="{F43A4095-0914-4AEA-9758-7BCF304D3F6C}" type="pres">
      <dgm:prSet presAssocID="{CFD88536-186B-4672-AEBE-32F8EF98A375}" presName="imgShp" presStyleLbl="fgImgPlace1" presStyleIdx="9" presStyleCnt="15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0 con riempimento a tinta unita"/>
        </a:ext>
      </dgm:extLst>
    </dgm:pt>
    <dgm:pt modelId="{56067950-5420-4E0F-94A2-8F422608BDC3}" type="pres">
      <dgm:prSet presAssocID="{CFD88536-186B-4672-AEBE-32F8EF98A375}" presName="txShp" presStyleLbl="node1" presStyleIdx="9" presStyleCnt="15">
        <dgm:presLayoutVars>
          <dgm:bulletEnabled val="1"/>
        </dgm:presLayoutVars>
      </dgm:prSet>
      <dgm:spPr/>
    </dgm:pt>
    <dgm:pt modelId="{B65645EA-0F13-4A9A-8F25-157FA7B0242A}" type="pres">
      <dgm:prSet presAssocID="{19A5427A-1AFB-4B87-A4C1-DB275785A2DF}" presName="spacing" presStyleCnt="0"/>
      <dgm:spPr/>
    </dgm:pt>
    <dgm:pt modelId="{66FA32B5-8FA0-4A7E-BBC5-9D3E2BE957CE}" type="pres">
      <dgm:prSet presAssocID="{83740CBF-0253-4DC7-98AF-8BA2E548AE19}" presName="composite" presStyleCnt="0"/>
      <dgm:spPr/>
    </dgm:pt>
    <dgm:pt modelId="{825524AD-7768-4B5F-B5CA-AC73D33A3616}" type="pres">
      <dgm:prSet presAssocID="{83740CBF-0253-4DC7-98AF-8BA2E548AE19}" presName="imgShp" presStyleLbl="fgImgPlace1" presStyleIdx="10" presStyleCnt="15"/>
      <dgm:spPr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e di Harvey Ball 20% con riempimento a tinta unita"/>
        </a:ext>
      </dgm:extLst>
    </dgm:pt>
    <dgm:pt modelId="{A74077A3-277E-4189-8EA7-E3B17FDDDB38}" type="pres">
      <dgm:prSet presAssocID="{83740CBF-0253-4DC7-98AF-8BA2E548AE19}" presName="txShp" presStyleLbl="node1" presStyleIdx="10" presStyleCnt="15">
        <dgm:presLayoutVars>
          <dgm:bulletEnabled val="1"/>
        </dgm:presLayoutVars>
      </dgm:prSet>
      <dgm:spPr/>
    </dgm:pt>
    <dgm:pt modelId="{BC0E2A80-5796-4A33-96DF-92192500E6BD}" type="pres">
      <dgm:prSet presAssocID="{0A736AA9-7166-4706-BAC7-525AA2297932}" presName="spacing" presStyleCnt="0"/>
      <dgm:spPr/>
    </dgm:pt>
    <dgm:pt modelId="{99D6CF94-6285-4BDC-8121-F8134C27F10A}" type="pres">
      <dgm:prSet presAssocID="{106F044A-56C7-42FB-8A3C-3C2B756CEE7F}" presName="composite" presStyleCnt="0"/>
      <dgm:spPr/>
    </dgm:pt>
    <dgm:pt modelId="{E677235E-6E07-4032-9C6D-37B0270E509C}" type="pres">
      <dgm:prSet presAssocID="{106F044A-56C7-42FB-8A3C-3C2B756CEE7F}" presName="imgShp" presStyleLbl="fgImgPlace1" presStyleIdx="11" presStyleCnt="15"/>
      <dgm:spPr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e di Harvey Ball 25% con riempimento a tinta unita"/>
        </a:ext>
      </dgm:extLst>
    </dgm:pt>
    <dgm:pt modelId="{04E87942-308F-469A-B729-CBC45B2452FC}" type="pres">
      <dgm:prSet presAssocID="{106F044A-56C7-42FB-8A3C-3C2B756CEE7F}" presName="txShp" presStyleLbl="node1" presStyleIdx="11" presStyleCnt="15">
        <dgm:presLayoutVars>
          <dgm:bulletEnabled val="1"/>
        </dgm:presLayoutVars>
      </dgm:prSet>
      <dgm:spPr/>
    </dgm:pt>
    <dgm:pt modelId="{554D8879-827C-44AA-B955-DBEC1C44CCE5}" type="pres">
      <dgm:prSet presAssocID="{BA5969D1-4443-4B5C-A6E8-7294A29DB854}" presName="spacing" presStyleCnt="0"/>
      <dgm:spPr/>
    </dgm:pt>
    <dgm:pt modelId="{66A0837F-011E-4F26-B0FC-CC1058C47F12}" type="pres">
      <dgm:prSet presAssocID="{AE914E1E-3750-481D-8B13-CCDF59DA74FA}" presName="composite" presStyleCnt="0"/>
      <dgm:spPr/>
    </dgm:pt>
    <dgm:pt modelId="{5F6C0297-765A-40AA-8381-4E73B9F0897C}" type="pres">
      <dgm:prSet presAssocID="{AE914E1E-3750-481D-8B13-CCDF59DA74FA}" presName="imgShp" presStyleLbl="fgImgPlace1" presStyleIdx="12" presStyleCnt="15"/>
      <dgm:spPr>
        <a:blipFill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e di Harvey Ball 35% con riempimento a tinta unita"/>
        </a:ext>
      </dgm:extLst>
    </dgm:pt>
    <dgm:pt modelId="{CF3B157F-918F-4717-9121-3199279D39CC}" type="pres">
      <dgm:prSet presAssocID="{AE914E1E-3750-481D-8B13-CCDF59DA74FA}" presName="txShp" presStyleLbl="node1" presStyleIdx="12" presStyleCnt="15">
        <dgm:presLayoutVars>
          <dgm:bulletEnabled val="1"/>
        </dgm:presLayoutVars>
      </dgm:prSet>
      <dgm:spPr/>
    </dgm:pt>
    <dgm:pt modelId="{90396B84-F175-4D79-B02E-D9A065F8A27B}" type="pres">
      <dgm:prSet presAssocID="{3BF689B0-EAA7-45EC-A73C-6FB24260F7ED}" presName="spacing" presStyleCnt="0"/>
      <dgm:spPr/>
    </dgm:pt>
    <dgm:pt modelId="{A415E245-7542-4D82-BDEC-519C084758CD}" type="pres">
      <dgm:prSet presAssocID="{99A5C922-B133-4A66-818C-6300ED81BC64}" presName="composite" presStyleCnt="0"/>
      <dgm:spPr/>
    </dgm:pt>
    <dgm:pt modelId="{18E965C0-B1AF-4A6C-B673-57268EAD72CE}" type="pres">
      <dgm:prSet presAssocID="{99A5C922-B133-4A66-818C-6300ED81BC64}" presName="imgShp" presStyleLbl="fgImgPlace1" presStyleIdx="13" presStyleCnt="15"/>
      <dgm:spPr>
        <a:blipFill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e di Harvey Ball 50% con riempimento a tinta unita"/>
        </a:ext>
      </dgm:extLst>
    </dgm:pt>
    <dgm:pt modelId="{112EE611-A217-4304-9CF6-49611DFDF12B}" type="pres">
      <dgm:prSet presAssocID="{99A5C922-B133-4A66-818C-6300ED81BC64}" presName="txShp" presStyleLbl="node1" presStyleIdx="13" presStyleCnt="15">
        <dgm:presLayoutVars>
          <dgm:bulletEnabled val="1"/>
        </dgm:presLayoutVars>
      </dgm:prSet>
      <dgm:spPr/>
    </dgm:pt>
    <dgm:pt modelId="{44BE660D-05DB-4C78-A94F-752FD4581A43}" type="pres">
      <dgm:prSet presAssocID="{45DD5AF8-AD38-491E-83FB-4157B8DD994D}" presName="spacing" presStyleCnt="0"/>
      <dgm:spPr/>
    </dgm:pt>
    <dgm:pt modelId="{921631DD-BADE-4AC5-A5F1-BC1B215D7472}" type="pres">
      <dgm:prSet presAssocID="{CDE5D4F2-3C9A-4D03-A5EE-23F852F7CCD5}" presName="composite" presStyleCnt="0"/>
      <dgm:spPr/>
    </dgm:pt>
    <dgm:pt modelId="{387DD204-5892-4B75-ADB0-711EC46E3830}" type="pres">
      <dgm:prSet presAssocID="{CDE5D4F2-3C9A-4D03-A5EE-23F852F7CCD5}" presName="imgShp" presStyleLbl="fgImgPlace1" presStyleIdx="14" presStyleCnt="15"/>
      <dgm:spPr>
        <a:blipFill>
          <a:blip xmlns:r="http://schemas.openxmlformats.org/officeDocument/2006/relationships"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e di Harvey Ball 5% con riempimento a tinta unita"/>
        </a:ext>
      </dgm:extLst>
    </dgm:pt>
    <dgm:pt modelId="{0E2F13B0-F17E-4785-9EF9-1E7C8680CE17}" type="pres">
      <dgm:prSet presAssocID="{CDE5D4F2-3C9A-4D03-A5EE-23F852F7CCD5}" presName="txShp" presStyleLbl="node1" presStyleIdx="14" presStyleCnt="15">
        <dgm:presLayoutVars>
          <dgm:bulletEnabled val="1"/>
        </dgm:presLayoutVars>
      </dgm:prSet>
      <dgm:spPr/>
    </dgm:pt>
  </dgm:ptLst>
  <dgm:cxnLst>
    <dgm:cxn modelId="{7D781813-F21E-4FCA-9449-3D775556FB4A}" srcId="{70CC50B6-356A-4EB6-8583-FFCC5EA83871}" destId="{99A5C922-B133-4A66-818C-6300ED81BC64}" srcOrd="13" destOrd="0" parTransId="{6A9A3B85-1E9B-41CF-B992-AEAFE55175DA}" sibTransId="{45DD5AF8-AD38-491E-83FB-4157B8DD994D}"/>
    <dgm:cxn modelId="{88AF0718-9F99-47A7-B9CA-F7607A86D14C}" srcId="{70CC50B6-356A-4EB6-8583-FFCC5EA83871}" destId="{CDE5D4F2-3C9A-4D03-A5EE-23F852F7CCD5}" srcOrd="14" destOrd="0" parTransId="{B6EE3F30-7D9B-443E-8E3A-69901EEDE4BB}" sibTransId="{517097DA-52F2-432A-BB7B-4DA7EBD9E812}"/>
    <dgm:cxn modelId="{7FCE7E1B-44B7-49D6-A51B-E6C9BB396D94}" type="presOf" srcId="{ED77548F-E5C6-4581-A2E7-8221489B1DD7}" destId="{9D921479-753D-4692-B4C5-A14B2C8372A9}" srcOrd="0" destOrd="0" presId="urn:microsoft.com/office/officeart/2005/8/layout/vList3"/>
    <dgm:cxn modelId="{D6C4B820-7A7F-450B-9C24-7858E13A234D}" srcId="{70CC50B6-356A-4EB6-8583-FFCC5EA83871}" destId="{4E4D47F2-4C4D-4891-8AF8-DBD5D35A123E}" srcOrd="6" destOrd="0" parTransId="{D8B7D18B-4098-457F-8B3B-98B18CC8D8F1}" sibTransId="{0A0C076D-1F15-4C46-ADA3-DA7A19903CB7}"/>
    <dgm:cxn modelId="{3391512D-8A85-4EB9-9258-D4E6FE255333}" type="presOf" srcId="{4E4D47F2-4C4D-4891-8AF8-DBD5D35A123E}" destId="{EE91E09F-49EC-435E-94B5-2848D3830207}" srcOrd="0" destOrd="0" presId="urn:microsoft.com/office/officeart/2005/8/layout/vList3"/>
    <dgm:cxn modelId="{18620066-05DB-4DFA-9A67-041121BFAE6A}" type="presOf" srcId="{93ED383D-0DC2-4DC8-8F18-3ADC40EFEDD1}" destId="{C36B9CC5-0C91-4137-94CB-B85979559252}" srcOrd="0" destOrd="0" presId="urn:microsoft.com/office/officeart/2005/8/layout/vList3"/>
    <dgm:cxn modelId="{2606B967-501E-44C1-8AB9-6AC071239039}" srcId="{70CC50B6-356A-4EB6-8583-FFCC5EA83871}" destId="{486D6AAA-3027-4FF9-9CC7-574E850468D6}" srcOrd="7" destOrd="0" parTransId="{1D454A7A-619E-45C2-AC67-3E1623B49D56}" sibTransId="{309C46D3-50F5-4C8D-AFBA-8A0C26EEFF9E}"/>
    <dgm:cxn modelId="{B13ADA4C-7948-4241-8A11-4FEF66E9F71A}" type="presOf" srcId="{FD6E6061-5892-47F1-90DF-D88561A326DA}" destId="{FDD32F85-3ABA-4D25-9266-D66448BAB6BC}" srcOrd="0" destOrd="0" presId="urn:microsoft.com/office/officeart/2005/8/layout/vList3"/>
    <dgm:cxn modelId="{FB3C7172-8AEC-49B5-BF36-10A5C4996BF5}" srcId="{70CC50B6-356A-4EB6-8583-FFCC5EA83871}" destId="{43882AED-7B19-4B8D-AD11-8F90EA844C26}" srcOrd="4" destOrd="0" parTransId="{1D68682A-93B4-410D-8F47-F1A7CEF4DC85}" sibTransId="{F79EF621-EC2C-450B-983E-8A77E9BF693E}"/>
    <dgm:cxn modelId="{075F8572-83F9-4DCA-B5E5-136F43735ADC}" srcId="{70CC50B6-356A-4EB6-8583-FFCC5EA83871}" destId="{CFD88536-186B-4672-AEBE-32F8EF98A375}" srcOrd="9" destOrd="0" parTransId="{79782E9F-E0AF-4468-94B3-3B9446D8FF8F}" sibTransId="{19A5427A-1AFB-4B87-A4C1-DB275785A2DF}"/>
    <dgm:cxn modelId="{98BD8F56-C86C-46CE-8D29-F223C1D4E8B8}" srcId="{70CC50B6-356A-4EB6-8583-FFCC5EA83871}" destId="{83740CBF-0253-4DC7-98AF-8BA2E548AE19}" srcOrd="10" destOrd="0" parTransId="{55C176F0-CF1D-4D6F-923D-3BEE59907F73}" sibTransId="{0A736AA9-7166-4706-BAC7-525AA2297932}"/>
    <dgm:cxn modelId="{0643227A-CCDE-4284-A152-0CD598B84771}" type="presOf" srcId="{83740CBF-0253-4DC7-98AF-8BA2E548AE19}" destId="{A74077A3-277E-4189-8EA7-E3B17FDDDB38}" srcOrd="0" destOrd="0" presId="urn:microsoft.com/office/officeart/2005/8/layout/vList3"/>
    <dgm:cxn modelId="{10DF1C7D-9989-47F0-B37A-644470BFA657}" srcId="{70CC50B6-356A-4EB6-8583-FFCC5EA83871}" destId="{ED77548F-E5C6-4581-A2E7-8221489B1DD7}" srcOrd="1" destOrd="0" parTransId="{9D3FB6CA-E89A-4FE5-BFF1-7AB436E4CDB6}" sibTransId="{9E556EC7-EB41-4EA0-851E-E8A39D3FC442}"/>
    <dgm:cxn modelId="{9B79F182-B98E-4E19-A77B-838288D6082B}" srcId="{70CC50B6-356A-4EB6-8583-FFCC5EA83871}" destId="{FD6E6061-5892-47F1-90DF-D88561A326DA}" srcOrd="2" destOrd="0" parTransId="{54336BEE-1E99-4877-9450-FC6C8526440E}" sibTransId="{B4F09411-FEC5-4EFE-9592-1489A8938BF5}"/>
    <dgm:cxn modelId="{C0F55E87-085C-4DAF-A061-36C515312209}" srcId="{70CC50B6-356A-4EB6-8583-FFCC5EA83871}" destId="{79D7F7B7-C734-4CF1-86A9-A30D99024A96}" srcOrd="0" destOrd="0" parTransId="{3772A3A0-27BF-45F4-B05A-E13D538F99C1}" sibTransId="{F3EE49C0-02C8-4714-B3EF-1BDF9463EB26}"/>
    <dgm:cxn modelId="{8F9DEC91-E04C-492E-8CDF-3AC36A5C76AB}" type="presOf" srcId="{1E2E8952-B464-4A52-AFC1-A376F7BE2161}" destId="{ABFD5E47-6149-425F-8A73-1B378069E692}" srcOrd="0" destOrd="0" presId="urn:microsoft.com/office/officeart/2005/8/layout/vList3"/>
    <dgm:cxn modelId="{92CE2C94-2471-4182-9833-F1058C757789}" type="presOf" srcId="{43882AED-7B19-4B8D-AD11-8F90EA844C26}" destId="{0035FF5A-DE28-4662-8B4E-5381204D7DF6}" srcOrd="0" destOrd="0" presId="urn:microsoft.com/office/officeart/2005/8/layout/vList3"/>
    <dgm:cxn modelId="{CFD09498-AA56-413B-A436-D7DCF8AB4603}" type="presOf" srcId="{CFD88536-186B-4672-AEBE-32F8EF98A375}" destId="{56067950-5420-4E0F-94A2-8F422608BDC3}" srcOrd="0" destOrd="0" presId="urn:microsoft.com/office/officeart/2005/8/layout/vList3"/>
    <dgm:cxn modelId="{FED2FA9C-7D34-493D-9389-14410B6C6D3B}" srcId="{70CC50B6-356A-4EB6-8583-FFCC5EA83871}" destId="{41F39F8A-8B28-4F4B-B9D1-D21ACDBAAF2C}" srcOrd="8" destOrd="0" parTransId="{7FD3B6E6-A8A7-42B2-B313-5E2D4419597C}" sibTransId="{C5C3757E-B0B1-4A2F-9CDF-5479F2BF59E9}"/>
    <dgm:cxn modelId="{71B043B9-2ED9-4711-BD5D-F1133DFA452A}" type="presOf" srcId="{AE914E1E-3750-481D-8B13-CCDF59DA74FA}" destId="{CF3B157F-918F-4717-9121-3199279D39CC}" srcOrd="0" destOrd="0" presId="urn:microsoft.com/office/officeart/2005/8/layout/vList3"/>
    <dgm:cxn modelId="{8DD53AC1-CFAE-4B78-8199-A88BAB4FC266}" srcId="{70CC50B6-356A-4EB6-8583-FFCC5EA83871}" destId="{1E2E8952-B464-4A52-AFC1-A376F7BE2161}" srcOrd="3" destOrd="0" parTransId="{A8CD306B-041B-41F9-9B5A-00588F53BAEC}" sibTransId="{3162FFF7-DB83-4FAF-B3ED-2AC759B5701B}"/>
    <dgm:cxn modelId="{3E4282C2-9592-4E62-B005-2693558F315C}" srcId="{70CC50B6-356A-4EB6-8583-FFCC5EA83871}" destId="{93ED383D-0DC2-4DC8-8F18-3ADC40EFEDD1}" srcOrd="5" destOrd="0" parTransId="{4BEA7600-BAE6-423C-9C2F-BA2E5CF7B246}" sibTransId="{2900C109-4399-4085-A79D-F06176A02BCA}"/>
    <dgm:cxn modelId="{8CBEA9C7-33A7-4D4F-A76B-947A64A490F0}" type="presOf" srcId="{79D7F7B7-C734-4CF1-86A9-A30D99024A96}" destId="{348799B7-84C0-46A3-A143-655984FF00F9}" srcOrd="0" destOrd="0" presId="urn:microsoft.com/office/officeart/2005/8/layout/vList3"/>
    <dgm:cxn modelId="{955A72D2-9344-4E08-A090-A9227AC7F034}" srcId="{70CC50B6-356A-4EB6-8583-FFCC5EA83871}" destId="{106F044A-56C7-42FB-8A3C-3C2B756CEE7F}" srcOrd="11" destOrd="0" parTransId="{5748089F-ED26-4E02-8B80-81ABEF9EE97D}" sibTransId="{BA5969D1-4443-4B5C-A6E8-7294A29DB854}"/>
    <dgm:cxn modelId="{A32FAED2-3D0F-4335-A08B-9B1E92C0D767}" type="presOf" srcId="{CDE5D4F2-3C9A-4D03-A5EE-23F852F7CCD5}" destId="{0E2F13B0-F17E-4785-9EF9-1E7C8680CE17}" srcOrd="0" destOrd="0" presId="urn:microsoft.com/office/officeart/2005/8/layout/vList3"/>
    <dgm:cxn modelId="{14752EE0-3625-4C07-9693-435F8DB0B845}" type="presOf" srcId="{486D6AAA-3027-4FF9-9CC7-574E850468D6}" destId="{5C84E407-2AA6-40B4-9656-97151915C362}" srcOrd="0" destOrd="0" presId="urn:microsoft.com/office/officeart/2005/8/layout/vList3"/>
    <dgm:cxn modelId="{8000EBE4-14EA-4BFD-AE27-434FA537260F}" type="presOf" srcId="{99A5C922-B133-4A66-818C-6300ED81BC64}" destId="{112EE611-A217-4304-9CF6-49611DFDF12B}" srcOrd="0" destOrd="0" presId="urn:microsoft.com/office/officeart/2005/8/layout/vList3"/>
    <dgm:cxn modelId="{E6CFBFE6-D422-4B4B-9CAA-EF5C788DABE5}" type="presOf" srcId="{41F39F8A-8B28-4F4B-B9D1-D21ACDBAAF2C}" destId="{7202AADB-72FC-4E4F-BC5C-FD9B3B88D452}" srcOrd="0" destOrd="0" presId="urn:microsoft.com/office/officeart/2005/8/layout/vList3"/>
    <dgm:cxn modelId="{EF1049E7-7800-437D-956C-E021ABE1F3F2}" type="presOf" srcId="{106F044A-56C7-42FB-8A3C-3C2B756CEE7F}" destId="{04E87942-308F-469A-B729-CBC45B2452FC}" srcOrd="0" destOrd="0" presId="urn:microsoft.com/office/officeart/2005/8/layout/vList3"/>
    <dgm:cxn modelId="{C14ADBEC-DC39-47B7-BE63-160BC775ABF6}" srcId="{70CC50B6-356A-4EB6-8583-FFCC5EA83871}" destId="{AE914E1E-3750-481D-8B13-CCDF59DA74FA}" srcOrd="12" destOrd="0" parTransId="{5DCCE014-2894-416A-A688-772947306788}" sibTransId="{3BF689B0-EAA7-45EC-A73C-6FB24260F7ED}"/>
    <dgm:cxn modelId="{C3A577EF-31D2-481F-908F-2100A3A18114}" type="presOf" srcId="{70CC50B6-356A-4EB6-8583-FFCC5EA83871}" destId="{FEF8E647-00A9-430F-A5CA-050FC2CB0097}" srcOrd="0" destOrd="0" presId="urn:microsoft.com/office/officeart/2005/8/layout/vList3"/>
    <dgm:cxn modelId="{434162E1-8115-4352-877E-BD050404DBC8}" type="presParOf" srcId="{FEF8E647-00A9-430F-A5CA-050FC2CB0097}" destId="{DC9B01FF-9118-421E-8173-83158F2145E8}" srcOrd="0" destOrd="0" presId="urn:microsoft.com/office/officeart/2005/8/layout/vList3"/>
    <dgm:cxn modelId="{99FC42BF-0969-4940-AA1F-55619C7371DA}" type="presParOf" srcId="{DC9B01FF-9118-421E-8173-83158F2145E8}" destId="{B9B99F2A-2470-42F9-83E9-CCF73DEC4448}" srcOrd="0" destOrd="0" presId="urn:microsoft.com/office/officeart/2005/8/layout/vList3"/>
    <dgm:cxn modelId="{E5C51440-348F-4FB1-B506-E1AE84E9BC21}" type="presParOf" srcId="{DC9B01FF-9118-421E-8173-83158F2145E8}" destId="{348799B7-84C0-46A3-A143-655984FF00F9}" srcOrd="1" destOrd="0" presId="urn:microsoft.com/office/officeart/2005/8/layout/vList3"/>
    <dgm:cxn modelId="{CF1BD6FA-16B9-44EB-B0F6-56149B03FE31}" type="presParOf" srcId="{FEF8E647-00A9-430F-A5CA-050FC2CB0097}" destId="{FD09CDC0-36EA-42C3-BDF4-EC48F961EA93}" srcOrd="1" destOrd="0" presId="urn:microsoft.com/office/officeart/2005/8/layout/vList3"/>
    <dgm:cxn modelId="{48B6FA92-A04A-4265-9489-D945BFD5DDD2}" type="presParOf" srcId="{FEF8E647-00A9-430F-A5CA-050FC2CB0097}" destId="{02C3A816-29B5-434E-932C-A1C1782CA9DD}" srcOrd="2" destOrd="0" presId="urn:microsoft.com/office/officeart/2005/8/layout/vList3"/>
    <dgm:cxn modelId="{8C393BA6-5644-4702-9690-CC4595206C46}" type="presParOf" srcId="{02C3A816-29B5-434E-932C-A1C1782CA9DD}" destId="{0A05366C-999A-40CD-BD5C-FD1A8484B374}" srcOrd="0" destOrd="0" presId="urn:microsoft.com/office/officeart/2005/8/layout/vList3"/>
    <dgm:cxn modelId="{CB7B9DBA-8655-46ED-888C-795744474C69}" type="presParOf" srcId="{02C3A816-29B5-434E-932C-A1C1782CA9DD}" destId="{9D921479-753D-4692-B4C5-A14B2C8372A9}" srcOrd="1" destOrd="0" presId="urn:microsoft.com/office/officeart/2005/8/layout/vList3"/>
    <dgm:cxn modelId="{3BCFA33A-1A0B-414D-8FB2-69358D649A5D}" type="presParOf" srcId="{FEF8E647-00A9-430F-A5CA-050FC2CB0097}" destId="{EE98100A-2670-429C-B2CC-5CB458C4ED9B}" srcOrd="3" destOrd="0" presId="urn:microsoft.com/office/officeart/2005/8/layout/vList3"/>
    <dgm:cxn modelId="{D12BEC4B-8425-4171-980A-ADE6EF08D62C}" type="presParOf" srcId="{FEF8E647-00A9-430F-A5CA-050FC2CB0097}" destId="{D9F4D624-D084-4652-B19C-79E904D9579A}" srcOrd="4" destOrd="0" presId="urn:microsoft.com/office/officeart/2005/8/layout/vList3"/>
    <dgm:cxn modelId="{01494C83-C0FF-4331-9F61-9C5FAFD1D721}" type="presParOf" srcId="{D9F4D624-D084-4652-B19C-79E904D9579A}" destId="{5D61056E-C974-429A-9BFA-7F29EEB4DACA}" srcOrd="0" destOrd="0" presId="urn:microsoft.com/office/officeart/2005/8/layout/vList3"/>
    <dgm:cxn modelId="{142BEF92-83B8-4FC1-908C-43F03C8B37F0}" type="presParOf" srcId="{D9F4D624-D084-4652-B19C-79E904D9579A}" destId="{FDD32F85-3ABA-4D25-9266-D66448BAB6BC}" srcOrd="1" destOrd="0" presId="urn:microsoft.com/office/officeart/2005/8/layout/vList3"/>
    <dgm:cxn modelId="{B2C50C53-72FD-4886-833C-30F1FA8838F8}" type="presParOf" srcId="{FEF8E647-00A9-430F-A5CA-050FC2CB0097}" destId="{7E01D1B0-A167-4B74-8EC0-4CF7A1ED1BA7}" srcOrd="5" destOrd="0" presId="urn:microsoft.com/office/officeart/2005/8/layout/vList3"/>
    <dgm:cxn modelId="{AA44A2AC-4A90-4D32-8545-ACF7FEA5AB8B}" type="presParOf" srcId="{FEF8E647-00A9-430F-A5CA-050FC2CB0097}" destId="{D11B194E-BB9F-47AF-846E-BE30F2C06887}" srcOrd="6" destOrd="0" presId="urn:microsoft.com/office/officeart/2005/8/layout/vList3"/>
    <dgm:cxn modelId="{26CFCB6B-9FD1-422E-A646-E696D62EA486}" type="presParOf" srcId="{D11B194E-BB9F-47AF-846E-BE30F2C06887}" destId="{8E87B333-BFD2-44DD-AD0D-C0CA2C8C5F27}" srcOrd="0" destOrd="0" presId="urn:microsoft.com/office/officeart/2005/8/layout/vList3"/>
    <dgm:cxn modelId="{70526225-3203-4018-8244-513B3A6C22B1}" type="presParOf" srcId="{D11B194E-BB9F-47AF-846E-BE30F2C06887}" destId="{ABFD5E47-6149-425F-8A73-1B378069E692}" srcOrd="1" destOrd="0" presId="urn:microsoft.com/office/officeart/2005/8/layout/vList3"/>
    <dgm:cxn modelId="{124822A2-7B84-4070-A250-7C968E7A7762}" type="presParOf" srcId="{FEF8E647-00A9-430F-A5CA-050FC2CB0097}" destId="{919C8727-97BA-474A-97F1-E72638DAE4D4}" srcOrd="7" destOrd="0" presId="urn:microsoft.com/office/officeart/2005/8/layout/vList3"/>
    <dgm:cxn modelId="{AB8E7535-1142-4FA2-AA44-477CBF13A74C}" type="presParOf" srcId="{FEF8E647-00A9-430F-A5CA-050FC2CB0097}" destId="{4DB2C6C7-35C2-4C32-A6EC-83819BC4AA34}" srcOrd="8" destOrd="0" presId="urn:microsoft.com/office/officeart/2005/8/layout/vList3"/>
    <dgm:cxn modelId="{5FB1159A-57BC-4EE9-8EE7-7CC20076B653}" type="presParOf" srcId="{4DB2C6C7-35C2-4C32-A6EC-83819BC4AA34}" destId="{3FDB9C02-ED1F-4F8B-9B9B-9E5FF6361E0B}" srcOrd="0" destOrd="0" presId="urn:microsoft.com/office/officeart/2005/8/layout/vList3"/>
    <dgm:cxn modelId="{E010D355-48BB-4885-B380-99FAB69221ED}" type="presParOf" srcId="{4DB2C6C7-35C2-4C32-A6EC-83819BC4AA34}" destId="{0035FF5A-DE28-4662-8B4E-5381204D7DF6}" srcOrd="1" destOrd="0" presId="urn:microsoft.com/office/officeart/2005/8/layout/vList3"/>
    <dgm:cxn modelId="{5E300490-D100-4E1A-9D6F-A46D13ADB401}" type="presParOf" srcId="{FEF8E647-00A9-430F-A5CA-050FC2CB0097}" destId="{41C475EB-950A-4548-818D-27BE572B2FCC}" srcOrd="9" destOrd="0" presId="urn:microsoft.com/office/officeart/2005/8/layout/vList3"/>
    <dgm:cxn modelId="{88F7B50C-685B-46A5-B859-474E23CD489F}" type="presParOf" srcId="{FEF8E647-00A9-430F-A5CA-050FC2CB0097}" destId="{EBD0F7C5-6CBB-48DF-A6C4-3D156F3FA8B1}" srcOrd="10" destOrd="0" presId="urn:microsoft.com/office/officeart/2005/8/layout/vList3"/>
    <dgm:cxn modelId="{29194BDA-3DC8-4C85-9B6C-C88946B266A6}" type="presParOf" srcId="{EBD0F7C5-6CBB-48DF-A6C4-3D156F3FA8B1}" destId="{AD957034-4C7C-4DCD-B9C9-32774510D3BC}" srcOrd="0" destOrd="0" presId="urn:microsoft.com/office/officeart/2005/8/layout/vList3"/>
    <dgm:cxn modelId="{C6FEF07E-2D5F-40EA-B502-CCCFB89FBB5A}" type="presParOf" srcId="{EBD0F7C5-6CBB-48DF-A6C4-3D156F3FA8B1}" destId="{C36B9CC5-0C91-4137-94CB-B85979559252}" srcOrd="1" destOrd="0" presId="urn:microsoft.com/office/officeart/2005/8/layout/vList3"/>
    <dgm:cxn modelId="{7B2A960A-D22D-470D-8E0A-E675E84387E2}" type="presParOf" srcId="{FEF8E647-00A9-430F-A5CA-050FC2CB0097}" destId="{44D3D105-6432-45B6-8BB7-BAD6BE74E53D}" srcOrd="11" destOrd="0" presId="urn:microsoft.com/office/officeart/2005/8/layout/vList3"/>
    <dgm:cxn modelId="{90D73E34-779D-4C28-A414-7BBE6059A324}" type="presParOf" srcId="{FEF8E647-00A9-430F-A5CA-050FC2CB0097}" destId="{22B26263-7388-43DE-8683-B82322622AA0}" srcOrd="12" destOrd="0" presId="urn:microsoft.com/office/officeart/2005/8/layout/vList3"/>
    <dgm:cxn modelId="{5C55C2A8-CB04-4220-A8C9-5A6C4A3F5B90}" type="presParOf" srcId="{22B26263-7388-43DE-8683-B82322622AA0}" destId="{B93F60CE-A0FB-48DA-8178-803DA175D43D}" srcOrd="0" destOrd="0" presId="urn:microsoft.com/office/officeart/2005/8/layout/vList3"/>
    <dgm:cxn modelId="{C0BD1548-143E-4584-9E2E-0A086902D5E2}" type="presParOf" srcId="{22B26263-7388-43DE-8683-B82322622AA0}" destId="{EE91E09F-49EC-435E-94B5-2848D3830207}" srcOrd="1" destOrd="0" presId="urn:microsoft.com/office/officeart/2005/8/layout/vList3"/>
    <dgm:cxn modelId="{FA080F6D-CE5F-4B62-B3DA-78A9395D33A8}" type="presParOf" srcId="{FEF8E647-00A9-430F-A5CA-050FC2CB0097}" destId="{30E19600-55C1-457C-B95B-0889EBCA5A36}" srcOrd="13" destOrd="0" presId="urn:microsoft.com/office/officeart/2005/8/layout/vList3"/>
    <dgm:cxn modelId="{630A1EAE-7040-4F10-BAD4-D2CF3BD52D8E}" type="presParOf" srcId="{FEF8E647-00A9-430F-A5CA-050FC2CB0097}" destId="{AFBB6A39-EA31-45E0-A6AB-AF7A0ED23A6C}" srcOrd="14" destOrd="0" presId="urn:microsoft.com/office/officeart/2005/8/layout/vList3"/>
    <dgm:cxn modelId="{9F90B153-E119-4FBB-A692-0377CB367060}" type="presParOf" srcId="{AFBB6A39-EA31-45E0-A6AB-AF7A0ED23A6C}" destId="{2FA57BA2-295A-4DEC-B597-3D4F242A38BF}" srcOrd="0" destOrd="0" presId="urn:microsoft.com/office/officeart/2005/8/layout/vList3"/>
    <dgm:cxn modelId="{7EB948D6-01DC-4778-9771-4BC3C2F0EA68}" type="presParOf" srcId="{AFBB6A39-EA31-45E0-A6AB-AF7A0ED23A6C}" destId="{5C84E407-2AA6-40B4-9656-97151915C362}" srcOrd="1" destOrd="0" presId="urn:microsoft.com/office/officeart/2005/8/layout/vList3"/>
    <dgm:cxn modelId="{5EDC4055-6C07-4D15-906A-070E2F5643AE}" type="presParOf" srcId="{FEF8E647-00A9-430F-A5CA-050FC2CB0097}" destId="{67CBDD01-569F-453D-A10C-F51567374A39}" srcOrd="15" destOrd="0" presId="urn:microsoft.com/office/officeart/2005/8/layout/vList3"/>
    <dgm:cxn modelId="{CDABC003-936E-4250-A978-314EA91E9680}" type="presParOf" srcId="{FEF8E647-00A9-430F-A5CA-050FC2CB0097}" destId="{AA5C7DB0-4885-41F5-8AA4-F4E6DBC76E32}" srcOrd="16" destOrd="0" presId="urn:microsoft.com/office/officeart/2005/8/layout/vList3"/>
    <dgm:cxn modelId="{A03B87AA-4374-4BCB-A643-D1EF8CF6323C}" type="presParOf" srcId="{AA5C7DB0-4885-41F5-8AA4-F4E6DBC76E32}" destId="{7F94242D-63B9-4782-A484-7528C3345A83}" srcOrd="0" destOrd="0" presId="urn:microsoft.com/office/officeart/2005/8/layout/vList3"/>
    <dgm:cxn modelId="{8E84C4B3-96F2-4C36-B53C-95D718A40B59}" type="presParOf" srcId="{AA5C7DB0-4885-41F5-8AA4-F4E6DBC76E32}" destId="{7202AADB-72FC-4E4F-BC5C-FD9B3B88D452}" srcOrd="1" destOrd="0" presId="urn:microsoft.com/office/officeart/2005/8/layout/vList3"/>
    <dgm:cxn modelId="{789C9CFD-4CEE-454C-A6F5-34406EE251A8}" type="presParOf" srcId="{FEF8E647-00A9-430F-A5CA-050FC2CB0097}" destId="{F855C757-4DB5-43AA-A19A-233DF2A224D2}" srcOrd="17" destOrd="0" presId="urn:microsoft.com/office/officeart/2005/8/layout/vList3"/>
    <dgm:cxn modelId="{D14024DE-EA33-431E-B023-75DDA470D223}" type="presParOf" srcId="{FEF8E647-00A9-430F-A5CA-050FC2CB0097}" destId="{611BD2F2-1D4B-4B01-A6B5-25A58BEABF5A}" srcOrd="18" destOrd="0" presId="urn:microsoft.com/office/officeart/2005/8/layout/vList3"/>
    <dgm:cxn modelId="{C92E5859-29D2-468F-A7D1-6193880921AD}" type="presParOf" srcId="{611BD2F2-1D4B-4B01-A6B5-25A58BEABF5A}" destId="{F43A4095-0914-4AEA-9758-7BCF304D3F6C}" srcOrd="0" destOrd="0" presId="urn:microsoft.com/office/officeart/2005/8/layout/vList3"/>
    <dgm:cxn modelId="{90BD97E3-2BB3-4F02-AB24-940EDCED9F22}" type="presParOf" srcId="{611BD2F2-1D4B-4B01-A6B5-25A58BEABF5A}" destId="{56067950-5420-4E0F-94A2-8F422608BDC3}" srcOrd="1" destOrd="0" presId="urn:microsoft.com/office/officeart/2005/8/layout/vList3"/>
    <dgm:cxn modelId="{2CD2B94C-8237-4065-BB88-E0446283BBFB}" type="presParOf" srcId="{FEF8E647-00A9-430F-A5CA-050FC2CB0097}" destId="{B65645EA-0F13-4A9A-8F25-157FA7B0242A}" srcOrd="19" destOrd="0" presId="urn:microsoft.com/office/officeart/2005/8/layout/vList3"/>
    <dgm:cxn modelId="{F3433897-9220-4B63-87C5-9C15DC0F97BB}" type="presParOf" srcId="{FEF8E647-00A9-430F-A5CA-050FC2CB0097}" destId="{66FA32B5-8FA0-4A7E-BBC5-9D3E2BE957CE}" srcOrd="20" destOrd="0" presId="urn:microsoft.com/office/officeart/2005/8/layout/vList3"/>
    <dgm:cxn modelId="{88AC1376-EF84-4453-80D7-432F2E093559}" type="presParOf" srcId="{66FA32B5-8FA0-4A7E-BBC5-9D3E2BE957CE}" destId="{825524AD-7768-4B5F-B5CA-AC73D33A3616}" srcOrd="0" destOrd="0" presId="urn:microsoft.com/office/officeart/2005/8/layout/vList3"/>
    <dgm:cxn modelId="{02AC7CBA-5F47-4087-9866-A37A434323CF}" type="presParOf" srcId="{66FA32B5-8FA0-4A7E-BBC5-9D3E2BE957CE}" destId="{A74077A3-277E-4189-8EA7-E3B17FDDDB38}" srcOrd="1" destOrd="0" presId="urn:microsoft.com/office/officeart/2005/8/layout/vList3"/>
    <dgm:cxn modelId="{1C3AA535-CA30-4D4A-AB4B-50B46FD242AB}" type="presParOf" srcId="{FEF8E647-00A9-430F-A5CA-050FC2CB0097}" destId="{BC0E2A80-5796-4A33-96DF-92192500E6BD}" srcOrd="21" destOrd="0" presId="urn:microsoft.com/office/officeart/2005/8/layout/vList3"/>
    <dgm:cxn modelId="{B74B4655-34FB-42A6-8B3B-33A1CE6D2AB8}" type="presParOf" srcId="{FEF8E647-00A9-430F-A5CA-050FC2CB0097}" destId="{99D6CF94-6285-4BDC-8121-F8134C27F10A}" srcOrd="22" destOrd="0" presId="urn:microsoft.com/office/officeart/2005/8/layout/vList3"/>
    <dgm:cxn modelId="{23E40801-6E90-46E5-B7D0-9BAB2068BA74}" type="presParOf" srcId="{99D6CF94-6285-4BDC-8121-F8134C27F10A}" destId="{E677235E-6E07-4032-9C6D-37B0270E509C}" srcOrd="0" destOrd="0" presId="urn:microsoft.com/office/officeart/2005/8/layout/vList3"/>
    <dgm:cxn modelId="{3A6DB4E9-F979-488E-8F20-74C485311FA9}" type="presParOf" srcId="{99D6CF94-6285-4BDC-8121-F8134C27F10A}" destId="{04E87942-308F-469A-B729-CBC45B2452FC}" srcOrd="1" destOrd="0" presId="urn:microsoft.com/office/officeart/2005/8/layout/vList3"/>
    <dgm:cxn modelId="{9D27DB34-AF29-4B38-A751-4C0F61968A2B}" type="presParOf" srcId="{FEF8E647-00A9-430F-A5CA-050FC2CB0097}" destId="{554D8879-827C-44AA-B955-DBEC1C44CCE5}" srcOrd="23" destOrd="0" presId="urn:microsoft.com/office/officeart/2005/8/layout/vList3"/>
    <dgm:cxn modelId="{E03AD562-364C-4AA1-B7CF-6151959857E3}" type="presParOf" srcId="{FEF8E647-00A9-430F-A5CA-050FC2CB0097}" destId="{66A0837F-011E-4F26-B0FC-CC1058C47F12}" srcOrd="24" destOrd="0" presId="urn:microsoft.com/office/officeart/2005/8/layout/vList3"/>
    <dgm:cxn modelId="{FC765F7D-54E5-4B3B-B9A6-A908F85101D7}" type="presParOf" srcId="{66A0837F-011E-4F26-B0FC-CC1058C47F12}" destId="{5F6C0297-765A-40AA-8381-4E73B9F0897C}" srcOrd="0" destOrd="0" presId="urn:microsoft.com/office/officeart/2005/8/layout/vList3"/>
    <dgm:cxn modelId="{54D9F34E-F8EC-4531-BA5E-DC4BB9FD9F28}" type="presParOf" srcId="{66A0837F-011E-4F26-B0FC-CC1058C47F12}" destId="{CF3B157F-918F-4717-9121-3199279D39CC}" srcOrd="1" destOrd="0" presId="urn:microsoft.com/office/officeart/2005/8/layout/vList3"/>
    <dgm:cxn modelId="{722671E4-CACF-4AD6-B2D5-64AE2E2D737C}" type="presParOf" srcId="{FEF8E647-00A9-430F-A5CA-050FC2CB0097}" destId="{90396B84-F175-4D79-B02E-D9A065F8A27B}" srcOrd="25" destOrd="0" presId="urn:microsoft.com/office/officeart/2005/8/layout/vList3"/>
    <dgm:cxn modelId="{8683539D-EA04-43AC-B6BC-439074ADBC0C}" type="presParOf" srcId="{FEF8E647-00A9-430F-A5CA-050FC2CB0097}" destId="{A415E245-7542-4D82-BDEC-519C084758CD}" srcOrd="26" destOrd="0" presId="urn:microsoft.com/office/officeart/2005/8/layout/vList3"/>
    <dgm:cxn modelId="{306CF231-F9B8-40A6-8F04-7C066D670EC6}" type="presParOf" srcId="{A415E245-7542-4D82-BDEC-519C084758CD}" destId="{18E965C0-B1AF-4A6C-B673-57268EAD72CE}" srcOrd="0" destOrd="0" presId="urn:microsoft.com/office/officeart/2005/8/layout/vList3"/>
    <dgm:cxn modelId="{FD13AAF8-A673-42DC-B3A6-5C788181814F}" type="presParOf" srcId="{A415E245-7542-4D82-BDEC-519C084758CD}" destId="{112EE611-A217-4304-9CF6-49611DFDF12B}" srcOrd="1" destOrd="0" presId="urn:microsoft.com/office/officeart/2005/8/layout/vList3"/>
    <dgm:cxn modelId="{D5D48AD5-B6FF-4612-A895-01BE377A1B10}" type="presParOf" srcId="{FEF8E647-00A9-430F-A5CA-050FC2CB0097}" destId="{44BE660D-05DB-4C78-A94F-752FD4581A43}" srcOrd="27" destOrd="0" presId="urn:microsoft.com/office/officeart/2005/8/layout/vList3"/>
    <dgm:cxn modelId="{2B683733-BF59-4AB9-9727-0E99E50F993F}" type="presParOf" srcId="{FEF8E647-00A9-430F-A5CA-050FC2CB0097}" destId="{921631DD-BADE-4AC5-A5F1-BC1B215D7472}" srcOrd="28" destOrd="0" presId="urn:microsoft.com/office/officeart/2005/8/layout/vList3"/>
    <dgm:cxn modelId="{13C80B94-8319-432A-A0CD-0A8FF961A57E}" type="presParOf" srcId="{921631DD-BADE-4AC5-A5F1-BC1B215D7472}" destId="{387DD204-5892-4B75-ADB0-711EC46E3830}" srcOrd="0" destOrd="0" presId="urn:microsoft.com/office/officeart/2005/8/layout/vList3"/>
    <dgm:cxn modelId="{427FCF8D-0C92-4DE6-81CE-D412B2E10918}" type="presParOf" srcId="{921631DD-BADE-4AC5-A5F1-BC1B215D7472}" destId="{0E2F13B0-F17E-4785-9EF9-1E7C8680CE1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86EE59-0651-494F-9451-F9B40060CC88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55D0C1CE-AB28-4809-ACAA-B2F002BF7325}">
      <dgm:prSet custT="1"/>
      <dgm:spPr>
        <a:solidFill>
          <a:srgbClr val="1F4E79"/>
        </a:solidFill>
      </dgm:spPr>
      <dgm:t>
        <a:bodyPr/>
        <a:lstStyle/>
        <a:p>
          <a:pPr algn="l"/>
          <a:r>
            <a:rPr lang="it-IT" sz="1400" b="1" dirty="0">
              <a:latin typeface="Raleway" pitchFamily="2" charset="0"/>
            </a:rPr>
            <a:t>D) costi generali</a:t>
          </a:r>
          <a:r>
            <a:rPr lang="it-IT" sz="1400" dirty="0">
              <a:latin typeface="Raleway" pitchFamily="2" charset="0"/>
            </a:rPr>
            <a:t> connessi allo svolgimento delle attività. </a:t>
          </a:r>
        </a:p>
      </dgm:t>
    </dgm:pt>
    <dgm:pt modelId="{198DAC35-E712-40C7-B9ED-ED24322E920F}" type="parTrans" cxnId="{2EEECEAC-0122-4D1A-84F2-F2DC328A97F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E936388-E6EB-4CF4-9298-0076D7342A5F}" type="sibTrans" cxnId="{2EEECEAC-0122-4D1A-84F2-F2DC328A97F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0EEEF93-7625-4576-8E28-5683D455C693}">
      <dgm:prSet custT="1"/>
      <dgm:spPr/>
      <dgm:t>
        <a:bodyPr/>
        <a:lstStyle/>
        <a:p>
          <a:pPr algn="just"/>
          <a:r>
            <a:rPr lang="it-IT" sz="1400" dirty="0">
              <a:latin typeface="Raleway" pitchFamily="2" charset="0"/>
            </a:rPr>
            <a:t>Tale spesa è riconosciuta applicando, ai sensi dell’articolo 54, comma 1, lettera a) del Regolamento (UE) 2021/1060, un tasso forfettario </a:t>
          </a:r>
          <a:r>
            <a:rPr lang="it-IT" sz="1400" b="1" u="sng" dirty="0">
              <a:latin typeface="Raleway" pitchFamily="2" charset="0"/>
            </a:rPr>
            <a:t>pari</a:t>
          </a:r>
          <a:r>
            <a:rPr lang="it-IT" sz="1400" b="1" dirty="0">
              <a:latin typeface="Raleway" pitchFamily="2" charset="0"/>
            </a:rPr>
            <a:t> al</a:t>
          </a:r>
          <a:r>
            <a:rPr lang="it-IT" sz="1400" dirty="0">
              <a:latin typeface="Raleway" pitchFamily="2" charset="0"/>
            </a:rPr>
            <a:t> </a:t>
          </a:r>
          <a:r>
            <a:rPr lang="it-IT" sz="1400" b="1" dirty="0">
              <a:solidFill>
                <a:schemeClr val="tx1"/>
              </a:solidFill>
              <a:latin typeface="Raleway" pitchFamily="2" charset="0"/>
            </a:rPr>
            <a:t>5% della somma delle voci di spesa indicate nelle lettere a), b) e c). </a:t>
          </a:r>
          <a:r>
            <a:rPr lang="it-IT" sz="1400" dirty="0">
              <a:latin typeface="Raleway" pitchFamily="2" charset="0"/>
            </a:rPr>
            <a:t>Pertanto, in fase di rendicontazione delle spese, il beneficiario del contributo è esonerato, per questa voce di spesa, dal presentare la relativa documentazione contabile.</a:t>
          </a:r>
        </a:p>
      </dgm:t>
    </dgm:pt>
    <dgm:pt modelId="{A149ACF4-A6F6-47D1-958D-F7DB6AE74F00}" type="parTrans" cxnId="{29DAC3B4-72AD-42F8-BC4F-F84FB32EC7D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72625F4-7A73-4D8A-9E4D-7834C443D7EE}" type="sibTrans" cxnId="{29DAC3B4-72AD-42F8-BC4F-F84FB32EC7D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4D0564E-A2F7-4D4E-84FC-FAF3C11193C4}" type="pres">
      <dgm:prSet presAssocID="{4F86EE59-0651-494F-9451-F9B40060CC88}" presName="Name0" presStyleCnt="0">
        <dgm:presLayoutVars>
          <dgm:dir/>
          <dgm:animLvl val="lvl"/>
          <dgm:resizeHandles val="exact"/>
        </dgm:presLayoutVars>
      </dgm:prSet>
      <dgm:spPr/>
    </dgm:pt>
    <dgm:pt modelId="{55B0FBD3-DA92-430F-A3B6-53FE0C791EB0}" type="pres">
      <dgm:prSet presAssocID="{55D0C1CE-AB28-4809-ACAA-B2F002BF7325}" presName="composite" presStyleCnt="0"/>
      <dgm:spPr/>
    </dgm:pt>
    <dgm:pt modelId="{BBA96B3F-F834-401A-9AC2-811EE454888E}" type="pres">
      <dgm:prSet presAssocID="{55D0C1CE-AB28-4809-ACAA-B2F002BF732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50FC065-D9AE-44D8-AA02-5D2105B40720}" type="pres">
      <dgm:prSet presAssocID="{55D0C1CE-AB28-4809-ACAA-B2F002BF732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B56AA3D-C311-4219-AC9B-FC90260F2F69}" type="presOf" srcId="{55D0C1CE-AB28-4809-ACAA-B2F002BF7325}" destId="{BBA96B3F-F834-401A-9AC2-811EE454888E}" srcOrd="0" destOrd="0" presId="urn:microsoft.com/office/officeart/2005/8/layout/hList1"/>
    <dgm:cxn modelId="{2EEECEAC-0122-4D1A-84F2-F2DC328A97F7}" srcId="{4F86EE59-0651-494F-9451-F9B40060CC88}" destId="{55D0C1CE-AB28-4809-ACAA-B2F002BF7325}" srcOrd="0" destOrd="0" parTransId="{198DAC35-E712-40C7-B9ED-ED24322E920F}" sibTransId="{DE936388-E6EB-4CF4-9298-0076D7342A5F}"/>
    <dgm:cxn modelId="{A47776B0-82F8-4A78-8F44-39CDA24BCDC6}" type="presOf" srcId="{40EEEF93-7625-4576-8E28-5683D455C693}" destId="{250FC065-D9AE-44D8-AA02-5D2105B40720}" srcOrd="0" destOrd="0" presId="urn:microsoft.com/office/officeart/2005/8/layout/hList1"/>
    <dgm:cxn modelId="{29DAC3B4-72AD-42F8-BC4F-F84FB32EC7DA}" srcId="{55D0C1CE-AB28-4809-ACAA-B2F002BF7325}" destId="{40EEEF93-7625-4576-8E28-5683D455C693}" srcOrd="0" destOrd="0" parTransId="{A149ACF4-A6F6-47D1-958D-F7DB6AE74F00}" sibTransId="{C72625F4-7A73-4D8A-9E4D-7834C443D7EE}"/>
    <dgm:cxn modelId="{98F074D9-8321-4754-87AB-EDBE07462F01}" type="presOf" srcId="{4F86EE59-0651-494F-9451-F9B40060CC88}" destId="{C4D0564E-A2F7-4D4E-84FC-FAF3C11193C4}" srcOrd="0" destOrd="0" presId="urn:microsoft.com/office/officeart/2005/8/layout/hList1"/>
    <dgm:cxn modelId="{4FB0AC9E-D2C5-4828-8820-D10163605D32}" type="presParOf" srcId="{C4D0564E-A2F7-4D4E-84FC-FAF3C11193C4}" destId="{55B0FBD3-DA92-430F-A3B6-53FE0C791EB0}" srcOrd="0" destOrd="0" presId="urn:microsoft.com/office/officeart/2005/8/layout/hList1"/>
    <dgm:cxn modelId="{3A096AF3-24BF-4285-A08D-4DF0E97408A0}" type="presParOf" srcId="{55B0FBD3-DA92-430F-A3B6-53FE0C791EB0}" destId="{BBA96B3F-F834-401A-9AC2-811EE454888E}" srcOrd="0" destOrd="0" presId="urn:microsoft.com/office/officeart/2005/8/layout/hList1"/>
    <dgm:cxn modelId="{8077AB75-4402-4702-BC8C-D52FBAC08114}" type="presParOf" srcId="{55B0FBD3-DA92-430F-A3B6-53FE0C791EB0}" destId="{250FC065-D9AE-44D8-AA02-5D2105B407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3BF2D4-6290-4973-8E07-7D4C07D81CFF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53934082-09EF-4081-A5AE-0169C05A7BB4}">
      <dgm:prSet/>
      <dgm:spPr/>
      <dgm:t>
        <a:bodyPr/>
        <a:lstStyle/>
        <a:p>
          <a:r>
            <a:rPr lang="it-IT" b="1" dirty="0">
              <a:latin typeface="Raleway" pitchFamily="2" charset="0"/>
            </a:rPr>
            <a:t>Non sono ammissibili</a:t>
          </a:r>
          <a:r>
            <a:rPr lang="it-IT" dirty="0">
              <a:latin typeface="Raleway" pitchFamily="2" charset="0"/>
            </a:rPr>
            <a:t> le spese relative a: </a:t>
          </a:r>
        </a:p>
      </dgm:t>
    </dgm:pt>
    <dgm:pt modelId="{4728E184-F45B-4FB7-8CBF-12C41ACC0303}" type="parTrans" cxnId="{4383C942-6B9A-421E-8B06-B1F00762152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4DE8DC9-D52D-422B-B392-3DBD7CD24785}" type="sibTrans" cxnId="{4383C942-6B9A-421E-8B06-B1F00762152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54FE3C5-9B0E-4191-845E-CA247F7D95CC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qualsiasi forma di auto fatturazione</a:t>
          </a:r>
        </a:p>
      </dgm:t>
    </dgm:pt>
    <dgm:pt modelId="{AE85B6A1-C65D-43AF-B005-B22361223EAB}" type="parTrans" cxnId="{07D772CB-12DD-4899-A151-689939B0BB0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E660888-9F81-48CE-8610-3A1AEA4829FB}" type="sibTrans" cxnId="{07D772CB-12DD-4899-A151-689939B0BB0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5BA8801-AA5E-40D2-A508-EDCC5F71C3FD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spese di viaggi, vitto e alloggio o di trasferta</a:t>
          </a:r>
        </a:p>
      </dgm:t>
    </dgm:pt>
    <dgm:pt modelId="{8C234935-20AD-45E0-B65A-C8784C8507E1}" type="parTrans" cxnId="{A971CA94-E76C-439B-BE5F-7F81907BC2B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984B594-8714-4BE7-BA9E-19AEB4C8DEA3}" type="sibTrans" cxnId="{A971CA94-E76C-439B-BE5F-7F81907BC2B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8D58331-0421-4CE0-86C7-320483569438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spese non strettamente funzionali alla realizzazione del progetto</a:t>
          </a:r>
        </a:p>
      </dgm:t>
    </dgm:pt>
    <dgm:pt modelId="{D04F8C13-C27E-4E08-8919-4135C039DF04}" type="parTrans" cxnId="{41FB65EA-EF64-4846-B18D-C73D84C18CE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4BA8203-BB6C-407D-A1F7-6DE26F0B9A55}" type="sibTrans" cxnId="{41FB65EA-EF64-4846-B18D-C73D84C18CE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441BFDE-E17E-48F6-A302-27C8E06383CB}" type="pres">
      <dgm:prSet presAssocID="{363BF2D4-6290-4973-8E07-7D4C07D81CFF}" presName="linear" presStyleCnt="0">
        <dgm:presLayoutVars>
          <dgm:dir/>
          <dgm:animLvl val="lvl"/>
          <dgm:resizeHandles val="exact"/>
        </dgm:presLayoutVars>
      </dgm:prSet>
      <dgm:spPr/>
    </dgm:pt>
    <dgm:pt modelId="{B918E13B-9B4A-4F53-A4E8-9B7E1671E32B}" type="pres">
      <dgm:prSet presAssocID="{53934082-09EF-4081-A5AE-0169C05A7BB4}" presName="parentLin" presStyleCnt="0"/>
      <dgm:spPr/>
    </dgm:pt>
    <dgm:pt modelId="{0EE3EC46-806D-464D-BAB3-EF03E5C264EA}" type="pres">
      <dgm:prSet presAssocID="{53934082-09EF-4081-A5AE-0169C05A7BB4}" presName="parentLeftMargin" presStyleLbl="node1" presStyleIdx="0" presStyleCnt="1"/>
      <dgm:spPr/>
    </dgm:pt>
    <dgm:pt modelId="{BE475CBA-FFD9-4E00-B4B3-5001FD422677}" type="pres">
      <dgm:prSet presAssocID="{53934082-09EF-4081-A5AE-0169C05A7BB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D755E10-FBDD-4384-A9A7-7EE18E7D02FE}" type="pres">
      <dgm:prSet presAssocID="{53934082-09EF-4081-A5AE-0169C05A7BB4}" presName="negativeSpace" presStyleCnt="0"/>
      <dgm:spPr/>
    </dgm:pt>
    <dgm:pt modelId="{3FF6F5EF-0CE6-45BD-A9E0-CF103B5538B3}" type="pres">
      <dgm:prSet presAssocID="{53934082-09EF-4081-A5AE-0169C05A7BB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3722A14-8CAA-4DEE-B230-F2AAC11D5C84}" type="presOf" srcId="{53934082-09EF-4081-A5AE-0169C05A7BB4}" destId="{0EE3EC46-806D-464D-BAB3-EF03E5C264EA}" srcOrd="0" destOrd="0" presId="urn:microsoft.com/office/officeart/2005/8/layout/list1"/>
    <dgm:cxn modelId="{99EB563F-4F80-4D9B-AC35-C6F51493CCE9}" type="presOf" srcId="{53934082-09EF-4081-A5AE-0169C05A7BB4}" destId="{BE475CBA-FFD9-4E00-B4B3-5001FD422677}" srcOrd="1" destOrd="0" presId="urn:microsoft.com/office/officeart/2005/8/layout/list1"/>
    <dgm:cxn modelId="{4383C942-6B9A-421E-8B06-B1F00762152B}" srcId="{363BF2D4-6290-4973-8E07-7D4C07D81CFF}" destId="{53934082-09EF-4081-A5AE-0169C05A7BB4}" srcOrd="0" destOrd="0" parTransId="{4728E184-F45B-4FB7-8CBF-12C41ACC0303}" sibTransId="{B4DE8DC9-D52D-422B-B392-3DBD7CD24785}"/>
    <dgm:cxn modelId="{FF766B44-2EE7-480D-921A-579879E483B2}" type="presOf" srcId="{98D58331-0421-4CE0-86C7-320483569438}" destId="{3FF6F5EF-0CE6-45BD-A9E0-CF103B5538B3}" srcOrd="0" destOrd="2" presId="urn:microsoft.com/office/officeart/2005/8/layout/list1"/>
    <dgm:cxn modelId="{2E71B26B-C772-443D-AE99-51A1B1A2552C}" type="presOf" srcId="{75BA8801-AA5E-40D2-A508-EDCC5F71C3FD}" destId="{3FF6F5EF-0CE6-45BD-A9E0-CF103B5538B3}" srcOrd="0" destOrd="1" presId="urn:microsoft.com/office/officeart/2005/8/layout/list1"/>
    <dgm:cxn modelId="{E0BECF7F-AA91-42F9-AA18-A54156FE9685}" type="presOf" srcId="{A54FE3C5-9B0E-4191-845E-CA247F7D95CC}" destId="{3FF6F5EF-0CE6-45BD-A9E0-CF103B5538B3}" srcOrd="0" destOrd="0" presId="urn:microsoft.com/office/officeart/2005/8/layout/list1"/>
    <dgm:cxn modelId="{A971CA94-E76C-439B-BE5F-7F81907BC2B7}" srcId="{53934082-09EF-4081-A5AE-0169C05A7BB4}" destId="{75BA8801-AA5E-40D2-A508-EDCC5F71C3FD}" srcOrd="1" destOrd="0" parTransId="{8C234935-20AD-45E0-B65A-C8784C8507E1}" sibTransId="{2984B594-8714-4BE7-BA9E-19AEB4C8DEA3}"/>
    <dgm:cxn modelId="{D9BB1CC0-39D7-407C-B2AC-27E2F6CA5C64}" type="presOf" srcId="{363BF2D4-6290-4973-8E07-7D4C07D81CFF}" destId="{B441BFDE-E17E-48F6-A302-27C8E06383CB}" srcOrd="0" destOrd="0" presId="urn:microsoft.com/office/officeart/2005/8/layout/list1"/>
    <dgm:cxn modelId="{07D772CB-12DD-4899-A151-689939B0BB01}" srcId="{53934082-09EF-4081-A5AE-0169C05A7BB4}" destId="{A54FE3C5-9B0E-4191-845E-CA247F7D95CC}" srcOrd="0" destOrd="0" parTransId="{AE85B6A1-C65D-43AF-B005-B22361223EAB}" sibTransId="{5E660888-9F81-48CE-8610-3A1AEA4829FB}"/>
    <dgm:cxn modelId="{41FB65EA-EF64-4846-B18D-C73D84C18CE6}" srcId="{53934082-09EF-4081-A5AE-0169C05A7BB4}" destId="{98D58331-0421-4CE0-86C7-320483569438}" srcOrd="2" destOrd="0" parTransId="{D04F8C13-C27E-4E08-8919-4135C039DF04}" sibTransId="{D4BA8203-BB6C-407D-A1F7-6DE26F0B9A55}"/>
    <dgm:cxn modelId="{83983576-92D8-4A34-8AA5-594C143AD1F2}" type="presParOf" srcId="{B441BFDE-E17E-48F6-A302-27C8E06383CB}" destId="{B918E13B-9B4A-4F53-A4E8-9B7E1671E32B}" srcOrd="0" destOrd="0" presId="urn:microsoft.com/office/officeart/2005/8/layout/list1"/>
    <dgm:cxn modelId="{CE735614-E98E-4A1C-A86A-FB073813F7B2}" type="presParOf" srcId="{B918E13B-9B4A-4F53-A4E8-9B7E1671E32B}" destId="{0EE3EC46-806D-464D-BAB3-EF03E5C264EA}" srcOrd="0" destOrd="0" presId="urn:microsoft.com/office/officeart/2005/8/layout/list1"/>
    <dgm:cxn modelId="{D7F2F75F-DDE3-43C1-B91C-40FB768EB7E9}" type="presParOf" srcId="{B918E13B-9B4A-4F53-A4E8-9B7E1671E32B}" destId="{BE475CBA-FFD9-4E00-B4B3-5001FD422677}" srcOrd="1" destOrd="0" presId="urn:microsoft.com/office/officeart/2005/8/layout/list1"/>
    <dgm:cxn modelId="{48024439-760E-45A0-B9C9-A8BFD17B3FF0}" type="presParOf" srcId="{B441BFDE-E17E-48F6-A302-27C8E06383CB}" destId="{BD755E10-FBDD-4384-A9A7-7EE18E7D02FE}" srcOrd="1" destOrd="0" presId="urn:microsoft.com/office/officeart/2005/8/layout/list1"/>
    <dgm:cxn modelId="{74D4BEFC-3CA6-48F2-A080-D5E2B5F27D26}" type="presParOf" srcId="{B441BFDE-E17E-48F6-A302-27C8E06383CB}" destId="{3FF6F5EF-0CE6-45BD-A9E0-CF103B5538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4FD730-8CBE-4B55-B98A-84862B3A923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4A920C-4A6F-47A0-8264-53DA44D0E6DF}">
      <dgm:prSet custT="1"/>
      <dgm:spPr/>
      <dgm:t>
        <a:bodyPr/>
        <a:lstStyle/>
        <a:p>
          <a:r>
            <a:rPr lang="it-IT" sz="1400" dirty="0">
              <a:latin typeface="Raleway" pitchFamily="2" charset="0"/>
            </a:rPr>
            <a:t>Le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fatture</a:t>
          </a:r>
          <a:r>
            <a:rPr lang="it-IT" sz="1400" dirty="0">
              <a:latin typeface="Raleway" pitchFamily="2" charset="0"/>
            </a:rPr>
            <a:t> relative alle </a:t>
          </a:r>
          <a:r>
            <a:rPr lang="it-IT" sz="1400" b="1" dirty="0">
              <a:solidFill>
                <a:srgbClr val="EDC050"/>
              </a:solidFill>
              <a:latin typeface="Raleway" pitchFamily="2" charset="0"/>
            </a:rPr>
            <a:t>spese sostenute</a:t>
          </a:r>
          <a:r>
            <a:rPr lang="it-IT" sz="1400" dirty="0">
              <a:latin typeface="Raleway" pitchFamily="2" charset="0"/>
            </a:rPr>
            <a:t>, per essere considerate ammissibili, devono essere emesse ed effettivamente pagate nel periodo ricompreso tra la data del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1° gennaio 2024 </a:t>
          </a:r>
          <a:r>
            <a:rPr lang="it-IT" sz="1400" dirty="0">
              <a:latin typeface="Raleway" pitchFamily="2" charset="0"/>
            </a:rPr>
            <a:t>e il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30 settembre 2025</a:t>
          </a:r>
          <a:r>
            <a:rPr lang="it-IT" sz="1400" b="1" dirty="0">
              <a:latin typeface="Raleway" pitchFamily="2" charset="0"/>
            </a:rPr>
            <a:t>.</a:t>
          </a:r>
          <a:endParaRPr lang="it-IT" sz="1400" dirty="0">
            <a:latin typeface="Raleway" pitchFamily="2" charset="0"/>
          </a:endParaRPr>
        </a:p>
      </dgm:t>
    </dgm:pt>
    <dgm:pt modelId="{645168E1-1F81-41C1-8C96-64F880F7B522}" type="parTrans" cxnId="{2A00FB8C-EA76-41C1-85FD-65DEDEBEA750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642DF196-0066-40D3-B4BF-6B24A3601552}" type="sibTrans" cxnId="{2A00FB8C-EA76-41C1-85FD-65DEDEBEA750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68840538-F3CE-403B-89DD-D57467BE713C}">
      <dgm:prSet custT="1"/>
      <dgm:spPr/>
      <dgm:t>
        <a:bodyPr/>
        <a:lstStyle/>
        <a:p>
          <a:r>
            <a:rPr lang="it-IT" sz="1400" dirty="0">
              <a:latin typeface="Raleway" pitchFamily="2" charset="0"/>
            </a:rPr>
            <a:t>Le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attività</a:t>
          </a:r>
          <a:r>
            <a:rPr lang="it-IT" sz="1400" dirty="0">
              <a:latin typeface="Raleway" pitchFamily="2" charset="0"/>
            </a:rPr>
            <a:t> eventualmente rendicontabili ai fini del riconoscimento dei </a:t>
          </a:r>
          <a:r>
            <a:rPr lang="it-IT" sz="1400" b="1" dirty="0">
              <a:solidFill>
                <a:srgbClr val="EDC050"/>
              </a:solidFill>
              <a:latin typeface="Raleway" pitchFamily="2" charset="0"/>
            </a:rPr>
            <a:t>costi di personale</a:t>
          </a:r>
          <a:r>
            <a:rPr lang="it-IT" sz="1400" dirty="0">
              <a:latin typeface="Raleway" pitchFamily="2" charset="0"/>
            </a:rPr>
            <a:t> devono essere state svolte nel periodo intercorrente tra la data del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1° gennaio 2024 </a:t>
          </a:r>
          <a:r>
            <a:rPr lang="it-IT" sz="1400" dirty="0">
              <a:latin typeface="Raleway" pitchFamily="2" charset="0"/>
            </a:rPr>
            <a:t>e il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30 settembre 2025</a:t>
          </a:r>
          <a:r>
            <a:rPr lang="it-IT" sz="1400" dirty="0">
              <a:latin typeface="Raleway" pitchFamily="2" charset="0"/>
            </a:rPr>
            <a:t>. </a:t>
          </a:r>
        </a:p>
      </dgm:t>
    </dgm:pt>
    <dgm:pt modelId="{E7485850-02ED-4F47-BBA1-4F7F43737C5C}" type="parTrans" cxnId="{302C888D-C4E0-428F-B8F8-E9357450679C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F555156F-3539-4C5D-9691-203C856BF2C7}" type="sibTrans" cxnId="{302C888D-C4E0-428F-B8F8-E9357450679C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C2C8D9B0-321D-4E88-BCD5-C01CDB0D984F}">
      <dgm:prSet custT="1"/>
      <dgm:spPr/>
      <dgm:t>
        <a:bodyPr/>
        <a:lstStyle/>
        <a:p>
          <a:r>
            <a:rPr lang="it-IT" sz="1400" dirty="0">
              <a:latin typeface="Raleway" pitchFamily="2" charset="0"/>
            </a:rPr>
            <a:t>Al fine del rispetto dei termini rileva la </a:t>
          </a:r>
          <a:r>
            <a:rPr lang="it-IT" sz="1400" b="1" dirty="0">
              <a:solidFill>
                <a:schemeClr val="accent4"/>
              </a:solidFill>
              <a:latin typeface="Raleway" pitchFamily="2" charset="0"/>
            </a:rPr>
            <a:t>data di emissione della fattura e di quietanza dei documenti di spesa </a:t>
          </a:r>
          <a:r>
            <a:rPr lang="it-IT" sz="1400" dirty="0">
              <a:latin typeface="Raleway" pitchFamily="2" charset="0"/>
            </a:rPr>
            <a:t>e della documentazione attestante l’eventuale impegno del personale dell’ente coinvolto </a:t>
          </a:r>
        </a:p>
      </dgm:t>
    </dgm:pt>
    <dgm:pt modelId="{1780F8CC-1B6F-4087-AE76-9EF50D421764}" type="parTrans" cxnId="{4747E791-9C75-4DE9-AC6E-A3A9E13EA970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06287200-B764-49A6-867F-A14C7F5F599E}" type="sibTrans" cxnId="{4747E791-9C75-4DE9-AC6E-A3A9E13EA970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0141A987-C352-4526-98D7-1CAC4A6DD59A}">
      <dgm:prSet custT="1"/>
      <dgm:spPr/>
      <dgm:t>
        <a:bodyPr/>
        <a:lstStyle/>
        <a:p>
          <a:r>
            <a:rPr lang="it-IT" sz="1400" dirty="0">
              <a:latin typeface="Raleway" pitchFamily="2" charset="0"/>
            </a:rPr>
            <a:t>La </a:t>
          </a:r>
          <a:r>
            <a:rPr lang="it-IT" sz="1400" b="1" dirty="0">
              <a:solidFill>
                <a:srgbClr val="002060"/>
              </a:solidFill>
              <a:latin typeface="Raleway" pitchFamily="2" charset="0"/>
            </a:rPr>
            <a:t>rendicontazione</a:t>
          </a:r>
          <a:r>
            <a:rPr lang="it-IT" sz="1400" dirty="0">
              <a:latin typeface="Raleway" pitchFamily="2" charset="0"/>
            </a:rPr>
            <a:t> delle spese sostenute deve essere presentata, in un’unica soluzione, entro e non oltre la data del </a:t>
          </a:r>
          <a:r>
            <a:rPr lang="it-IT" sz="1400" b="1" dirty="0">
              <a:solidFill>
                <a:schemeClr val="accent4"/>
              </a:solidFill>
              <a:latin typeface="Raleway" pitchFamily="2" charset="0"/>
            </a:rPr>
            <a:t>30 novembre 2025.</a:t>
          </a:r>
          <a:r>
            <a:rPr lang="it-IT" sz="1400" dirty="0">
              <a:solidFill>
                <a:schemeClr val="accent4"/>
              </a:solidFill>
              <a:latin typeface="Raleway" pitchFamily="2" charset="0"/>
            </a:rPr>
            <a:t> </a:t>
          </a:r>
        </a:p>
      </dgm:t>
    </dgm:pt>
    <dgm:pt modelId="{6F197B8A-A736-4173-930C-837A8252BA8C}" type="parTrans" cxnId="{DB5FCA55-2542-4C26-89AB-57D5DA57713E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BA18E8D5-7278-4D6E-932D-3D4F5D8F3507}" type="sibTrans" cxnId="{DB5FCA55-2542-4C26-89AB-57D5DA57713E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6E104C23-0FC7-4C4D-94AA-910A015F7048}">
      <dgm:prSet custT="1"/>
      <dgm:spPr/>
      <dgm:t>
        <a:bodyPr/>
        <a:lstStyle/>
        <a:p>
          <a:r>
            <a:rPr lang="it-IT" sz="1400" dirty="0">
              <a:latin typeface="Raleway" pitchFamily="2" charset="0"/>
            </a:rPr>
            <a:t>Al momento della rendicontazione delle spese, ai fini della liquidazione del contributo, è verificato che le attività siano state completate </a:t>
          </a:r>
          <a:r>
            <a:rPr lang="it-IT" sz="1400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entro il termine conclusivo</a:t>
          </a:r>
          <a:r>
            <a:rPr lang="it-IT" sz="1400" dirty="0">
              <a:latin typeface="Raleway" pitchFamily="2" charset="0"/>
            </a:rPr>
            <a:t>, </a:t>
          </a:r>
          <a:r>
            <a:rPr lang="it-IT" sz="1400" u="sng" dirty="0">
              <a:latin typeface="Raleway" pitchFamily="2" charset="0"/>
            </a:rPr>
            <a:t>per un importo di spesa </a:t>
          </a:r>
          <a:r>
            <a:rPr lang="it-IT" sz="1400" dirty="0">
              <a:latin typeface="Raleway" pitchFamily="2" charset="0"/>
            </a:rPr>
            <a:t>complessivamente pari ad </a:t>
          </a:r>
          <a:r>
            <a:rPr lang="it-IT" sz="1400" b="1" dirty="0">
              <a:solidFill>
                <a:schemeClr val="accent4"/>
              </a:solidFill>
              <a:latin typeface="Raleway" pitchFamily="2" charset="0"/>
            </a:rPr>
            <a:t>almeno il 70</a:t>
          </a:r>
          <a:r>
            <a:rPr lang="it-IT" sz="1400" b="1" dirty="0">
              <a:latin typeface="Raleway" pitchFamily="2" charset="0"/>
            </a:rPr>
            <a:t>% </a:t>
          </a:r>
          <a:r>
            <a:rPr lang="it-IT" sz="1400" dirty="0">
              <a:latin typeface="Raleway" pitchFamily="2" charset="0"/>
            </a:rPr>
            <a:t>dei costi ammissibili</a:t>
          </a:r>
        </a:p>
      </dgm:t>
    </dgm:pt>
    <dgm:pt modelId="{B0212EA1-80F2-40CF-8AB7-3BA09102FC95}" type="parTrans" cxnId="{DEDA0FF6-7F4D-47F1-B1DA-5348F41760EF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55CA6F5C-21BD-484B-B61E-69AB7635D8E0}" type="sibTrans" cxnId="{DEDA0FF6-7F4D-47F1-B1DA-5348F41760EF}">
      <dgm:prSet/>
      <dgm:spPr/>
      <dgm:t>
        <a:bodyPr/>
        <a:lstStyle/>
        <a:p>
          <a:endParaRPr lang="it-IT" sz="2000">
            <a:latin typeface="Raleway" pitchFamily="2" charset="0"/>
          </a:endParaRPr>
        </a:p>
      </dgm:t>
    </dgm:pt>
    <dgm:pt modelId="{734112F3-D2A1-4FA4-B455-E4F4C5003FF5}" type="pres">
      <dgm:prSet presAssocID="{D14FD730-8CBE-4B55-B98A-84862B3A923C}" presName="Name0" presStyleCnt="0">
        <dgm:presLayoutVars>
          <dgm:dir/>
          <dgm:resizeHandles val="exact"/>
        </dgm:presLayoutVars>
      </dgm:prSet>
      <dgm:spPr/>
    </dgm:pt>
    <dgm:pt modelId="{E0E3C9CB-5805-4562-98A1-FF76E0476116}" type="pres">
      <dgm:prSet presAssocID="{554A920C-4A6F-47A0-8264-53DA44D0E6DF}" presName="composite" presStyleCnt="0"/>
      <dgm:spPr/>
    </dgm:pt>
    <dgm:pt modelId="{3FD199DA-17CF-413B-93F9-6A969E2AA50E}" type="pres">
      <dgm:prSet presAssocID="{554A920C-4A6F-47A0-8264-53DA44D0E6DF}" presName="rect1" presStyleLbl="trAlignAcc1" presStyleIdx="0" presStyleCnt="5">
        <dgm:presLayoutVars>
          <dgm:bulletEnabled val="1"/>
        </dgm:presLayoutVars>
      </dgm:prSet>
      <dgm:spPr/>
    </dgm:pt>
    <dgm:pt modelId="{0848A770-8E5B-4EA2-933C-F8CA3DA916B7}" type="pres">
      <dgm:prSet presAssocID="{554A920C-4A6F-47A0-8264-53DA44D0E6DF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llaro con riempimento a tinta unita"/>
        </a:ext>
      </dgm:extLst>
    </dgm:pt>
    <dgm:pt modelId="{1D684AAE-33C0-4479-8614-BF256D146220}" type="pres">
      <dgm:prSet presAssocID="{642DF196-0066-40D3-B4BF-6B24A3601552}" presName="sibTrans" presStyleCnt="0"/>
      <dgm:spPr/>
    </dgm:pt>
    <dgm:pt modelId="{5BD2DC84-D477-446E-B2D8-2633EB34240E}" type="pres">
      <dgm:prSet presAssocID="{68840538-F3CE-403B-89DD-D57467BE713C}" presName="composite" presStyleCnt="0"/>
      <dgm:spPr/>
    </dgm:pt>
    <dgm:pt modelId="{592E7DBA-BEA1-4F3A-968D-4B497B66390B}" type="pres">
      <dgm:prSet presAssocID="{68840538-F3CE-403B-89DD-D57467BE713C}" presName="rect1" presStyleLbl="trAlignAcc1" presStyleIdx="1" presStyleCnt="5">
        <dgm:presLayoutVars>
          <dgm:bulletEnabled val="1"/>
        </dgm:presLayoutVars>
      </dgm:prSet>
      <dgm:spPr/>
    </dgm:pt>
    <dgm:pt modelId="{B9648C89-536A-4C83-AA80-F5172F652F5E}" type="pres">
      <dgm:prSet presAssocID="{68840538-F3CE-403B-89DD-D57467BE713C}" presName="rect2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dge dipendente con riempimento a tinta unita"/>
        </a:ext>
      </dgm:extLst>
    </dgm:pt>
    <dgm:pt modelId="{B35A49BB-958C-4C32-8A50-734AEFD51AC4}" type="pres">
      <dgm:prSet presAssocID="{F555156F-3539-4C5D-9691-203C856BF2C7}" presName="sibTrans" presStyleCnt="0"/>
      <dgm:spPr/>
    </dgm:pt>
    <dgm:pt modelId="{E94BDA26-7D26-4248-90E8-ACBF1B86CA4F}" type="pres">
      <dgm:prSet presAssocID="{C2C8D9B0-321D-4E88-BCD5-C01CDB0D984F}" presName="composite" presStyleCnt="0"/>
      <dgm:spPr/>
    </dgm:pt>
    <dgm:pt modelId="{2B63BAA6-2738-42B5-BD8A-44CE02299D02}" type="pres">
      <dgm:prSet presAssocID="{C2C8D9B0-321D-4E88-BCD5-C01CDB0D984F}" presName="rect1" presStyleLbl="trAlignAcc1" presStyleIdx="2" presStyleCnt="5">
        <dgm:presLayoutVars>
          <dgm:bulletEnabled val="1"/>
        </dgm:presLayoutVars>
      </dgm:prSet>
      <dgm:spPr/>
    </dgm:pt>
    <dgm:pt modelId="{580704C5-64A0-4F03-8533-F4785A705AA1}" type="pres">
      <dgm:prSet presAssocID="{C2C8D9B0-321D-4E88-BCD5-C01CDB0D984F}" presName="rect2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tratto con riempimento a tinta unita"/>
        </a:ext>
      </dgm:extLst>
    </dgm:pt>
    <dgm:pt modelId="{63E0D992-0F8B-4A9B-92E2-56021D93E5E8}" type="pres">
      <dgm:prSet presAssocID="{06287200-B764-49A6-867F-A14C7F5F599E}" presName="sibTrans" presStyleCnt="0"/>
      <dgm:spPr/>
    </dgm:pt>
    <dgm:pt modelId="{D3D15A1A-D564-4B1E-B530-F3ECA81D316D}" type="pres">
      <dgm:prSet presAssocID="{0141A987-C352-4526-98D7-1CAC4A6DD59A}" presName="composite" presStyleCnt="0"/>
      <dgm:spPr/>
    </dgm:pt>
    <dgm:pt modelId="{BC3B45C9-99FD-4A57-B8AE-80987A13E445}" type="pres">
      <dgm:prSet presAssocID="{0141A987-C352-4526-98D7-1CAC4A6DD59A}" presName="rect1" presStyleLbl="trAlignAcc1" presStyleIdx="3" presStyleCnt="5">
        <dgm:presLayoutVars>
          <dgm:bulletEnabled val="1"/>
        </dgm:presLayoutVars>
      </dgm:prSet>
      <dgm:spPr/>
    </dgm:pt>
    <dgm:pt modelId="{7E5A4AA1-2CE7-4B76-963D-90187897219F}" type="pres">
      <dgm:prSet presAssocID="{0141A987-C352-4526-98D7-1CAC4A6DD59A}" presName="rect2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rologio con riempimento a tinta unita"/>
        </a:ext>
      </dgm:extLst>
    </dgm:pt>
    <dgm:pt modelId="{585D6DE5-F207-4B6D-A22C-F84FDB550C2C}" type="pres">
      <dgm:prSet presAssocID="{BA18E8D5-7278-4D6E-932D-3D4F5D8F3507}" presName="sibTrans" presStyleCnt="0"/>
      <dgm:spPr/>
    </dgm:pt>
    <dgm:pt modelId="{6AAC3B5F-186E-4B34-BB2B-3C8F2A17DCB1}" type="pres">
      <dgm:prSet presAssocID="{6E104C23-0FC7-4C4D-94AA-910A015F7048}" presName="composite" presStyleCnt="0"/>
      <dgm:spPr/>
    </dgm:pt>
    <dgm:pt modelId="{554D1300-CF9D-498D-9284-B48B5B1798F8}" type="pres">
      <dgm:prSet presAssocID="{6E104C23-0FC7-4C4D-94AA-910A015F7048}" presName="rect1" presStyleLbl="trAlignAcc1" presStyleIdx="4" presStyleCnt="5">
        <dgm:presLayoutVars>
          <dgm:bulletEnabled val="1"/>
        </dgm:presLayoutVars>
      </dgm:prSet>
      <dgm:spPr/>
    </dgm:pt>
    <dgm:pt modelId="{434A0BE1-F669-423B-B572-EAC7BAC97D26}" type="pres">
      <dgm:prSet presAssocID="{6E104C23-0FC7-4C4D-94AA-910A015F7048}" presName="rect2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gno di spunta con riempimento a tinta unita"/>
        </a:ext>
      </dgm:extLst>
    </dgm:pt>
  </dgm:ptLst>
  <dgm:cxnLst>
    <dgm:cxn modelId="{8FB5080A-A367-4045-A858-760237C4C039}" type="presOf" srcId="{68840538-F3CE-403B-89DD-D57467BE713C}" destId="{592E7DBA-BEA1-4F3A-968D-4B497B66390B}" srcOrd="0" destOrd="0" presId="urn:microsoft.com/office/officeart/2008/layout/PictureStrips"/>
    <dgm:cxn modelId="{257DB95F-5C4E-4BFC-B509-708D965AFC64}" type="presOf" srcId="{D14FD730-8CBE-4B55-B98A-84862B3A923C}" destId="{734112F3-D2A1-4FA4-B455-E4F4C5003FF5}" srcOrd="0" destOrd="0" presId="urn:microsoft.com/office/officeart/2008/layout/PictureStrips"/>
    <dgm:cxn modelId="{DB5FCA55-2542-4C26-89AB-57D5DA57713E}" srcId="{D14FD730-8CBE-4B55-B98A-84862B3A923C}" destId="{0141A987-C352-4526-98D7-1CAC4A6DD59A}" srcOrd="3" destOrd="0" parTransId="{6F197B8A-A736-4173-930C-837A8252BA8C}" sibTransId="{BA18E8D5-7278-4D6E-932D-3D4F5D8F3507}"/>
    <dgm:cxn modelId="{3E4B817E-EF38-45FC-B6E9-F4BED0935BD9}" type="presOf" srcId="{554A920C-4A6F-47A0-8264-53DA44D0E6DF}" destId="{3FD199DA-17CF-413B-93F9-6A969E2AA50E}" srcOrd="0" destOrd="0" presId="urn:microsoft.com/office/officeart/2008/layout/PictureStrips"/>
    <dgm:cxn modelId="{2A00FB8C-EA76-41C1-85FD-65DEDEBEA750}" srcId="{D14FD730-8CBE-4B55-B98A-84862B3A923C}" destId="{554A920C-4A6F-47A0-8264-53DA44D0E6DF}" srcOrd="0" destOrd="0" parTransId="{645168E1-1F81-41C1-8C96-64F880F7B522}" sibTransId="{642DF196-0066-40D3-B4BF-6B24A3601552}"/>
    <dgm:cxn modelId="{302C888D-C4E0-428F-B8F8-E9357450679C}" srcId="{D14FD730-8CBE-4B55-B98A-84862B3A923C}" destId="{68840538-F3CE-403B-89DD-D57467BE713C}" srcOrd="1" destOrd="0" parTransId="{E7485850-02ED-4F47-BBA1-4F7F43737C5C}" sibTransId="{F555156F-3539-4C5D-9691-203C856BF2C7}"/>
    <dgm:cxn modelId="{1EAEEC8E-ECBF-477D-9D8F-A2F3F8574F41}" type="presOf" srcId="{6E104C23-0FC7-4C4D-94AA-910A015F7048}" destId="{554D1300-CF9D-498D-9284-B48B5B1798F8}" srcOrd="0" destOrd="0" presId="urn:microsoft.com/office/officeart/2008/layout/PictureStrips"/>
    <dgm:cxn modelId="{4747E791-9C75-4DE9-AC6E-A3A9E13EA970}" srcId="{D14FD730-8CBE-4B55-B98A-84862B3A923C}" destId="{C2C8D9B0-321D-4E88-BCD5-C01CDB0D984F}" srcOrd="2" destOrd="0" parTransId="{1780F8CC-1B6F-4087-AE76-9EF50D421764}" sibTransId="{06287200-B764-49A6-867F-A14C7F5F599E}"/>
    <dgm:cxn modelId="{951846EB-8B2B-4206-AF4E-D73E2902E5E1}" type="presOf" srcId="{0141A987-C352-4526-98D7-1CAC4A6DD59A}" destId="{BC3B45C9-99FD-4A57-B8AE-80987A13E445}" srcOrd="0" destOrd="0" presId="urn:microsoft.com/office/officeart/2008/layout/PictureStrips"/>
    <dgm:cxn modelId="{DEDA0FF6-7F4D-47F1-B1DA-5348F41760EF}" srcId="{D14FD730-8CBE-4B55-B98A-84862B3A923C}" destId="{6E104C23-0FC7-4C4D-94AA-910A015F7048}" srcOrd="4" destOrd="0" parTransId="{B0212EA1-80F2-40CF-8AB7-3BA09102FC95}" sibTransId="{55CA6F5C-21BD-484B-B61E-69AB7635D8E0}"/>
    <dgm:cxn modelId="{786685F9-106D-4289-B2C6-D152F205D491}" type="presOf" srcId="{C2C8D9B0-321D-4E88-BCD5-C01CDB0D984F}" destId="{2B63BAA6-2738-42B5-BD8A-44CE02299D02}" srcOrd="0" destOrd="0" presId="urn:microsoft.com/office/officeart/2008/layout/PictureStrips"/>
    <dgm:cxn modelId="{68DC4527-A78F-410B-BDB9-DCB7AB75415C}" type="presParOf" srcId="{734112F3-D2A1-4FA4-B455-E4F4C5003FF5}" destId="{E0E3C9CB-5805-4562-98A1-FF76E0476116}" srcOrd="0" destOrd="0" presId="urn:microsoft.com/office/officeart/2008/layout/PictureStrips"/>
    <dgm:cxn modelId="{89985669-B993-4923-BC03-8D72F891BBE5}" type="presParOf" srcId="{E0E3C9CB-5805-4562-98A1-FF76E0476116}" destId="{3FD199DA-17CF-413B-93F9-6A969E2AA50E}" srcOrd="0" destOrd="0" presId="urn:microsoft.com/office/officeart/2008/layout/PictureStrips"/>
    <dgm:cxn modelId="{B14419F8-8A52-4311-9A96-3CDEAA85EFD0}" type="presParOf" srcId="{E0E3C9CB-5805-4562-98A1-FF76E0476116}" destId="{0848A770-8E5B-4EA2-933C-F8CA3DA916B7}" srcOrd="1" destOrd="0" presId="urn:microsoft.com/office/officeart/2008/layout/PictureStrips"/>
    <dgm:cxn modelId="{C461A845-4600-46F7-A7BF-52E7BF88FA02}" type="presParOf" srcId="{734112F3-D2A1-4FA4-B455-E4F4C5003FF5}" destId="{1D684AAE-33C0-4479-8614-BF256D146220}" srcOrd="1" destOrd="0" presId="urn:microsoft.com/office/officeart/2008/layout/PictureStrips"/>
    <dgm:cxn modelId="{5E9C31B0-DF64-40FF-9814-53468F6D01B7}" type="presParOf" srcId="{734112F3-D2A1-4FA4-B455-E4F4C5003FF5}" destId="{5BD2DC84-D477-446E-B2D8-2633EB34240E}" srcOrd="2" destOrd="0" presId="urn:microsoft.com/office/officeart/2008/layout/PictureStrips"/>
    <dgm:cxn modelId="{C543CB36-F484-4E0F-8EE4-BCCC42B1F249}" type="presParOf" srcId="{5BD2DC84-D477-446E-B2D8-2633EB34240E}" destId="{592E7DBA-BEA1-4F3A-968D-4B497B66390B}" srcOrd="0" destOrd="0" presId="urn:microsoft.com/office/officeart/2008/layout/PictureStrips"/>
    <dgm:cxn modelId="{9FB3D78D-EAD1-4CFA-8FE9-266AD33D9F44}" type="presParOf" srcId="{5BD2DC84-D477-446E-B2D8-2633EB34240E}" destId="{B9648C89-536A-4C83-AA80-F5172F652F5E}" srcOrd="1" destOrd="0" presId="urn:microsoft.com/office/officeart/2008/layout/PictureStrips"/>
    <dgm:cxn modelId="{7A559170-5D53-4C60-97B2-787ECF07EEBB}" type="presParOf" srcId="{734112F3-D2A1-4FA4-B455-E4F4C5003FF5}" destId="{B35A49BB-958C-4C32-8A50-734AEFD51AC4}" srcOrd="3" destOrd="0" presId="urn:microsoft.com/office/officeart/2008/layout/PictureStrips"/>
    <dgm:cxn modelId="{43AF7C8D-4256-4AFB-9A3F-F146B6223E69}" type="presParOf" srcId="{734112F3-D2A1-4FA4-B455-E4F4C5003FF5}" destId="{E94BDA26-7D26-4248-90E8-ACBF1B86CA4F}" srcOrd="4" destOrd="0" presId="urn:microsoft.com/office/officeart/2008/layout/PictureStrips"/>
    <dgm:cxn modelId="{854E6DA8-46A0-47EA-A6C1-BC3C9C9CB7B9}" type="presParOf" srcId="{E94BDA26-7D26-4248-90E8-ACBF1B86CA4F}" destId="{2B63BAA6-2738-42B5-BD8A-44CE02299D02}" srcOrd="0" destOrd="0" presId="urn:microsoft.com/office/officeart/2008/layout/PictureStrips"/>
    <dgm:cxn modelId="{87972A1F-EA9B-4951-9D94-371FD7DBBA78}" type="presParOf" srcId="{E94BDA26-7D26-4248-90E8-ACBF1B86CA4F}" destId="{580704C5-64A0-4F03-8533-F4785A705AA1}" srcOrd="1" destOrd="0" presId="urn:microsoft.com/office/officeart/2008/layout/PictureStrips"/>
    <dgm:cxn modelId="{AFDC317F-5DBB-43CE-88F4-19C417A58B26}" type="presParOf" srcId="{734112F3-D2A1-4FA4-B455-E4F4C5003FF5}" destId="{63E0D992-0F8B-4A9B-92E2-56021D93E5E8}" srcOrd="5" destOrd="0" presId="urn:microsoft.com/office/officeart/2008/layout/PictureStrips"/>
    <dgm:cxn modelId="{86982317-04C2-40F5-B2F1-4698CD9E7343}" type="presParOf" srcId="{734112F3-D2A1-4FA4-B455-E4F4C5003FF5}" destId="{D3D15A1A-D564-4B1E-B530-F3ECA81D316D}" srcOrd="6" destOrd="0" presId="urn:microsoft.com/office/officeart/2008/layout/PictureStrips"/>
    <dgm:cxn modelId="{B40578CD-4D87-4DAE-9B5B-638CA930B65D}" type="presParOf" srcId="{D3D15A1A-D564-4B1E-B530-F3ECA81D316D}" destId="{BC3B45C9-99FD-4A57-B8AE-80987A13E445}" srcOrd="0" destOrd="0" presId="urn:microsoft.com/office/officeart/2008/layout/PictureStrips"/>
    <dgm:cxn modelId="{D8E2BEC4-2AB4-4256-ACB7-52F66A91B3C7}" type="presParOf" srcId="{D3D15A1A-D564-4B1E-B530-F3ECA81D316D}" destId="{7E5A4AA1-2CE7-4B76-963D-90187897219F}" srcOrd="1" destOrd="0" presId="urn:microsoft.com/office/officeart/2008/layout/PictureStrips"/>
    <dgm:cxn modelId="{816ED289-0741-4D1E-9FB9-78F22C358297}" type="presParOf" srcId="{734112F3-D2A1-4FA4-B455-E4F4C5003FF5}" destId="{585D6DE5-F207-4B6D-A22C-F84FDB550C2C}" srcOrd="7" destOrd="0" presId="urn:microsoft.com/office/officeart/2008/layout/PictureStrips"/>
    <dgm:cxn modelId="{7B13B3DE-01F3-4B3C-B11E-1484DFDE6BAC}" type="presParOf" srcId="{734112F3-D2A1-4FA4-B455-E4F4C5003FF5}" destId="{6AAC3B5F-186E-4B34-BB2B-3C8F2A17DCB1}" srcOrd="8" destOrd="0" presId="urn:microsoft.com/office/officeart/2008/layout/PictureStrips"/>
    <dgm:cxn modelId="{4E7306B0-8D0B-40D5-8307-C297D4B50237}" type="presParOf" srcId="{6AAC3B5F-186E-4B34-BB2B-3C8F2A17DCB1}" destId="{554D1300-CF9D-498D-9284-B48B5B1798F8}" srcOrd="0" destOrd="0" presId="urn:microsoft.com/office/officeart/2008/layout/PictureStrips"/>
    <dgm:cxn modelId="{7A2E4416-B6E2-4EDA-8298-63D6C1CECE92}" type="presParOf" srcId="{6AAC3B5F-186E-4B34-BB2B-3C8F2A17DCB1}" destId="{434A0BE1-F669-423B-B572-EAC7BAC97D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7CB39F-2054-4E2C-B0E0-12E31FB84FE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it-IT"/>
        </a:p>
      </dgm:t>
    </dgm:pt>
    <dgm:pt modelId="{A720581B-1E83-45A8-A13D-76E50F192918}">
      <dgm:prSet custT="1"/>
      <dgm:spPr/>
      <dgm:t>
        <a:bodyPr/>
        <a:lstStyle/>
        <a:p>
          <a:r>
            <a:rPr lang="it-IT" sz="1400" b="1" dirty="0">
              <a:latin typeface="Raleway" pitchFamily="2" charset="0"/>
            </a:rPr>
            <a:t>MODALITÀ DI PAGAMENTO DELLE SPESE</a:t>
          </a:r>
        </a:p>
      </dgm:t>
    </dgm:pt>
    <dgm:pt modelId="{6DC46073-695D-4AD9-9983-BD984EEF2B94}" type="parTrans" cxnId="{E8B21EDA-3367-4EDF-BEBF-867D2468C67B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EC4C811A-7F7E-45BC-BCBE-DE175BE46E65}" type="sibTrans" cxnId="{E8B21EDA-3367-4EDF-BEBF-867D2468C67B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927921B8-3571-4D3F-82A0-530E032A1092}">
      <dgm:prSet custT="1"/>
      <dgm:spPr/>
      <dgm:t>
        <a:bodyPr/>
        <a:lstStyle/>
        <a:p>
          <a:r>
            <a:rPr lang="it-IT" sz="1400" b="1">
              <a:latin typeface="Raleway" pitchFamily="2" charset="0"/>
            </a:rPr>
            <a:t>Mandato di pagamento</a:t>
          </a:r>
        </a:p>
      </dgm:t>
    </dgm:pt>
    <dgm:pt modelId="{5D3EFD82-4CAF-4992-B67F-9FFE44861F70}" type="parTrans" cxnId="{E2B76C7A-1CFD-4F49-8702-C9DCEDABBD01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8A483E4E-B0B9-414C-8B3F-B4B7E7DCE393}" type="sibTrans" cxnId="{E2B76C7A-1CFD-4F49-8702-C9DCEDABBD01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EFC201AA-31EC-44AC-971E-2C7EF2048F3D}">
      <dgm:prSet custT="1"/>
      <dgm:spPr/>
      <dgm:t>
        <a:bodyPr/>
        <a:lstStyle/>
        <a:p>
          <a:r>
            <a:rPr lang="it-IT" sz="1400" b="1">
              <a:latin typeface="Raleway" pitchFamily="2" charset="0"/>
            </a:rPr>
            <a:t>Bonifico bancario</a:t>
          </a:r>
        </a:p>
      </dgm:t>
    </dgm:pt>
    <dgm:pt modelId="{490A8433-959A-480C-88F7-5616A25A5CD5}" type="parTrans" cxnId="{1A741CAD-61ED-4468-A63D-D4AE08E4355D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A76F01A6-CB24-4476-8B83-5663FE53C5CF}" type="sibTrans" cxnId="{1A741CAD-61ED-4468-A63D-D4AE08E4355D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2001DDF4-D51B-4711-BE0C-EE71C291438B}">
      <dgm:prSet custT="1"/>
      <dgm:spPr/>
      <dgm:t>
        <a:bodyPr/>
        <a:lstStyle/>
        <a:p>
          <a:r>
            <a:rPr lang="it-IT" sz="1400" b="1">
              <a:latin typeface="Raleway" pitchFamily="2" charset="0"/>
            </a:rPr>
            <a:t>Bonifico postale</a:t>
          </a:r>
        </a:p>
      </dgm:t>
    </dgm:pt>
    <dgm:pt modelId="{3EAB3CA8-55FE-43B9-A134-5743C694D73D}" type="parTrans" cxnId="{B5D2C922-2E8D-4C4D-B3A7-22F03578F1BA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A0378C20-656A-4687-BA6B-391D4E32DD01}" type="sibTrans" cxnId="{B5D2C922-2E8D-4C4D-B3A7-22F03578F1BA}">
      <dgm:prSet/>
      <dgm:spPr/>
      <dgm:t>
        <a:bodyPr/>
        <a:lstStyle/>
        <a:p>
          <a:endParaRPr lang="it-IT" sz="1800" b="1">
            <a:latin typeface="Raleway" pitchFamily="2" charset="0"/>
          </a:endParaRPr>
        </a:p>
      </dgm:t>
    </dgm:pt>
    <dgm:pt modelId="{5839114A-D3F3-407F-B984-C868F399214E}" type="pres">
      <dgm:prSet presAssocID="{B77CB39F-2054-4E2C-B0E0-12E31FB84FE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24BF86-9414-426C-812D-B07530473075}" type="pres">
      <dgm:prSet presAssocID="{A720581B-1E83-45A8-A13D-76E50F192918}" presName="hierRoot1" presStyleCnt="0">
        <dgm:presLayoutVars>
          <dgm:hierBranch val="init"/>
        </dgm:presLayoutVars>
      </dgm:prSet>
      <dgm:spPr/>
    </dgm:pt>
    <dgm:pt modelId="{65E8F5E7-6097-4632-BD9D-05328BDCB1A9}" type="pres">
      <dgm:prSet presAssocID="{A720581B-1E83-45A8-A13D-76E50F192918}" presName="rootComposite1" presStyleCnt="0"/>
      <dgm:spPr/>
    </dgm:pt>
    <dgm:pt modelId="{7B95AF90-DD0E-4360-A868-50E15F305C58}" type="pres">
      <dgm:prSet presAssocID="{A720581B-1E83-45A8-A13D-76E50F192918}" presName="rootText1" presStyleLbl="alignAcc1" presStyleIdx="0" presStyleCnt="0">
        <dgm:presLayoutVars>
          <dgm:chPref val="3"/>
        </dgm:presLayoutVars>
      </dgm:prSet>
      <dgm:spPr/>
    </dgm:pt>
    <dgm:pt modelId="{AA695FA5-4AA6-4251-9A95-70D05FDCA841}" type="pres">
      <dgm:prSet presAssocID="{A720581B-1E83-45A8-A13D-76E50F192918}" presName="topArc1" presStyleLbl="parChTrans1D1" presStyleIdx="0" presStyleCnt="8"/>
      <dgm:spPr/>
    </dgm:pt>
    <dgm:pt modelId="{F7419557-65ED-4571-AF36-DAC58B8201E9}" type="pres">
      <dgm:prSet presAssocID="{A720581B-1E83-45A8-A13D-76E50F192918}" presName="bottomArc1" presStyleLbl="parChTrans1D1" presStyleIdx="1" presStyleCnt="8"/>
      <dgm:spPr/>
    </dgm:pt>
    <dgm:pt modelId="{427DBD9D-600F-4718-A369-910A30F9069F}" type="pres">
      <dgm:prSet presAssocID="{A720581B-1E83-45A8-A13D-76E50F192918}" presName="topConnNode1" presStyleLbl="node1" presStyleIdx="0" presStyleCnt="0"/>
      <dgm:spPr/>
    </dgm:pt>
    <dgm:pt modelId="{81FD3B98-604A-4B2C-83FE-CD19E35F192B}" type="pres">
      <dgm:prSet presAssocID="{A720581B-1E83-45A8-A13D-76E50F192918}" presName="hierChild2" presStyleCnt="0"/>
      <dgm:spPr/>
    </dgm:pt>
    <dgm:pt modelId="{E1DE923E-EE57-4145-B962-2C095BC967D6}" type="pres">
      <dgm:prSet presAssocID="{5D3EFD82-4CAF-4992-B67F-9FFE44861F70}" presName="Name28" presStyleLbl="parChTrans1D2" presStyleIdx="0" presStyleCnt="3"/>
      <dgm:spPr/>
    </dgm:pt>
    <dgm:pt modelId="{D4187057-EA72-47B3-AABA-B32B2FDA94E4}" type="pres">
      <dgm:prSet presAssocID="{927921B8-3571-4D3F-82A0-530E032A1092}" presName="hierRoot2" presStyleCnt="0">
        <dgm:presLayoutVars>
          <dgm:hierBranch val="init"/>
        </dgm:presLayoutVars>
      </dgm:prSet>
      <dgm:spPr/>
    </dgm:pt>
    <dgm:pt modelId="{FA5D415B-5F93-455F-95AC-B029E69E14C2}" type="pres">
      <dgm:prSet presAssocID="{927921B8-3571-4D3F-82A0-530E032A1092}" presName="rootComposite2" presStyleCnt="0"/>
      <dgm:spPr/>
    </dgm:pt>
    <dgm:pt modelId="{A9E29617-6C73-4DB9-A6B6-D9A29A84079F}" type="pres">
      <dgm:prSet presAssocID="{927921B8-3571-4D3F-82A0-530E032A1092}" presName="rootText2" presStyleLbl="alignAcc1" presStyleIdx="0" presStyleCnt="0">
        <dgm:presLayoutVars>
          <dgm:chPref val="3"/>
        </dgm:presLayoutVars>
      </dgm:prSet>
      <dgm:spPr/>
    </dgm:pt>
    <dgm:pt modelId="{4FC38228-F460-493D-BD2D-E7769E96368B}" type="pres">
      <dgm:prSet presAssocID="{927921B8-3571-4D3F-82A0-530E032A1092}" presName="topArc2" presStyleLbl="parChTrans1D1" presStyleIdx="2" presStyleCnt="8"/>
      <dgm:spPr/>
    </dgm:pt>
    <dgm:pt modelId="{9646B6F0-177E-4201-A3A0-EF4103F0F21F}" type="pres">
      <dgm:prSet presAssocID="{927921B8-3571-4D3F-82A0-530E032A1092}" presName="bottomArc2" presStyleLbl="parChTrans1D1" presStyleIdx="3" presStyleCnt="8"/>
      <dgm:spPr/>
    </dgm:pt>
    <dgm:pt modelId="{843FA56B-58A5-467B-9914-2B71E40B1BEC}" type="pres">
      <dgm:prSet presAssocID="{927921B8-3571-4D3F-82A0-530E032A1092}" presName="topConnNode2" presStyleLbl="node2" presStyleIdx="0" presStyleCnt="0"/>
      <dgm:spPr/>
    </dgm:pt>
    <dgm:pt modelId="{BF63E087-4C6B-43CD-A93C-2750F1359EB2}" type="pres">
      <dgm:prSet presAssocID="{927921B8-3571-4D3F-82A0-530E032A1092}" presName="hierChild4" presStyleCnt="0"/>
      <dgm:spPr/>
    </dgm:pt>
    <dgm:pt modelId="{C9FEAFBF-B6AC-421B-8DCC-DA4B90F1C584}" type="pres">
      <dgm:prSet presAssocID="{927921B8-3571-4D3F-82A0-530E032A1092}" presName="hierChild5" presStyleCnt="0"/>
      <dgm:spPr/>
    </dgm:pt>
    <dgm:pt modelId="{67FF410A-C011-4810-8AD4-9883ABCE220D}" type="pres">
      <dgm:prSet presAssocID="{490A8433-959A-480C-88F7-5616A25A5CD5}" presName="Name28" presStyleLbl="parChTrans1D2" presStyleIdx="1" presStyleCnt="3"/>
      <dgm:spPr/>
    </dgm:pt>
    <dgm:pt modelId="{DB3E31C0-95A0-4A4F-96F3-5A90EB9B3D92}" type="pres">
      <dgm:prSet presAssocID="{EFC201AA-31EC-44AC-971E-2C7EF2048F3D}" presName="hierRoot2" presStyleCnt="0">
        <dgm:presLayoutVars>
          <dgm:hierBranch val="init"/>
        </dgm:presLayoutVars>
      </dgm:prSet>
      <dgm:spPr/>
    </dgm:pt>
    <dgm:pt modelId="{0C52383A-45B7-4F54-9AED-C486D56ABE2A}" type="pres">
      <dgm:prSet presAssocID="{EFC201AA-31EC-44AC-971E-2C7EF2048F3D}" presName="rootComposite2" presStyleCnt="0"/>
      <dgm:spPr/>
    </dgm:pt>
    <dgm:pt modelId="{FBC262F7-4FC8-46B7-A240-CD95A963F501}" type="pres">
      <dgm:prSet presAssocID="{EFC201AA-31EC-44AC-971E-2C7EF2048F3D}" presName="rootText2" presStyleLbl="alignAcc1" presStyleIdx="0" presStyleCnt="0">
        <dgm:presLayoutVars>
          <dgm:chPref val="3"/>
        </dgm:presLayoutVars>
      </dgm:prSet>
      <dgm:spPr/>
    </dgm:pt>
    <dgm:pt modelId="{64DB7909-BD44-406F-BDC4-B8CE25498CB4}" type="pres">
      <dgm:prSet presAssocID="{EFC201AA-31EC-44AC-971E-2C7EF2048F3D}" presName="topArc2" presStyleLbl="parChTrans1D1" presStyleIdx="4" presStyleCnt="8"/>
      <dgm:spPr/>
    </dgm:pt>
    <dgm:pt modelId="{9F2170B9-599C-4805-8723-CBBD7AFF8F02}" type="pres">
      <dgm:prSet presAssocID="{EFC201AA-31EC-44AC-971E-2C7EF2048F3D}" presName="bottomArc2" presStyleLbl="parChTrans1D1" presStyleIdx="5" presStyleCnt="8"/>
      <dgm:spPr/>
    </dgm:pt>
    <dgm:pt modelId="{4CDCAC10-046D-40B6-93BC-969EA95CCB26}" type="pres">
      <dgm:prSet presAssocID="{EFC201AA-31EC-44AC-971E-2C7EF2048F3D}" presName="topConnNode2" presStyleLbl="node2" presStyleIdx="0" presStyleCnt="0"/>
      <dgm:spPr/>
    </dgm:pt>
    <dgm:pt modelId="{D638F68E-C9B2-43C6-BC9B-B78A3AEE2AF4}" type="pres">
      <dgm:prSet presAssocID="{EFC201AA-31EC-44AC-971E-2C7EF2048F3D}" presName="hierChild4" presStyleCnt="0"/>
      <dgm:spPr/>
    </dgm:pt>
    <dgm:pt modelId="{2AFB2D5B-E53C-4C20-89EC-20A78C813863}" type="pres">
      <dgm:prSet presAssocID="{EFC201AA-31EC-44AC-971E-2C7EF2048F3D}" presName="hierChild5" presStyleCnt="0"/>
      <dgm:spPr/>
    </dgm:pt>
    <dgm:pt modelId="{A301AC76-AA89-4681-8A2C-DE68D8C3EFF9}" type="pres">
      <dgm:prSet presAssocID="{3EAB3CA8-55FE-43B9-A134-5743C694D73D}" presName="Name28" presStyleLbl="parChTrans1D2" presStyleIdx="2" presStyleCnt="3"/>
      <dgm:spPr/>
    </dgm:pt>
    <dgm:pt modelId="{7F945732-1E4A-408D-9BE1-11B783715C52}" type="pres">
      <dgm:prSet presAssocID="{2001DDF4-D51B-4711-BE0C-EE71C291438B}" presName="hierRoot2" presStyleCnt="0">
        <dgm:presLayoutVars>
          <dgm:hierBranch val="init"/>
        </dgm:presLayoutVars>
      </dgm:prSet>
      <dgm:spPr/>
    </dgm:pt>
    <dgm:pt modelId="{90EFB4CD-B6A7-49A0-A69A-30D79A9D3690}" type="pres">
      <dgm:prSet presAssocID="{2001DDF4-D51B-4711-BE0C-EE71C291438B}" presName="rootComposite2" presStyleCnt="0"/>
      <dgm:spPr/>
    </dgm:pt>
    <dgm:pt modelId="{FE2F482D-203E-462F-83A5-EA08B01D091F}" type="pres">
      <dgm:prSet presAssocID="{2001DDF4-D51B-4711-BE0C-EE71C291438B}" presName="rootText2" presStyleLbl="alignAcc1" presStyleIdx="0" presStyleCnt="0">
        <dgm:presLayoutVars>
          <dgm:chPref val="3"/>
        </dgm:presLayoutVars>
      </dgm:prSet>
      <dgm:spPr/>
    </dgm:pt>
    <dgm:pt modelId="{932316F7-6D4E-458F-91A4-18E39E5C6289}" type="pres">
      <dgm:prSet presAssocID="{2001DDF4-D51B-4711-BE0C-EE71C291438B}" presName="topArc2" presStyleLbl="parChTrans1D1" presStyleIdx="6" presStyleCnt="8"/>
      <dgm:spPr/>
    </dgm:pt>
    <dgm:pt modelId="{42398A4F-3D15-495A-A50E-B1FA4F98E502}" type="pres">
      <dgm:prSet presAssocID="{2001DDF4-D51B-4711-BE0C-EE71C291438B}" presName="bottomArc2" presStyleLbl="parChTrans1D1" presStyleIdx="7" presStyleCnt="8"/>
      <dgm:spPr/>
    </dgm:pt>
    <dgm:pt modelId="{5EC965F7-9A94-4E5E-BD8F-3FAF62C28E25}" type="pres">
      <dgm:prSet presAssocID="{2001DDF4-D51B-4711-BE0C-EE71C291438B}" presName="topConnNode2" presStyleLbl="node2" presStyleIdx="0" presStyleCnt="0"/>
      <dgm:spPr/>
    </dgm:pt>
    <dgm:pt modelId="{FD131248-ED34-4CC8-B044-C01BB4ABD9EE}" type="pres">
      <dgm:prSet presAssocID="{2001DDF4-D51B-4711-BE0C-EE71C291438B}" presName="hierChild4" presStyleCnt="0"/>
      <dgm:spPr/>
    </dgm:pt>
    <dgm:pt modelId="{437697AE-F049-4466-9E3B-F60716B8E341}" type="pres">
      <dgm:prSet presAssocID="{2001DDF4-D51B-4711-BE0C-EE71C291438B}" presName="hierChild5" presStyleCnt="0"/>
      <dgm:spPr/>
    </dgm:pt>
    <dgm:pt modelId="{82D0BA36-6113-4D90-A402-BF0B6E23EA94}" type="pres">
      <dgm:prSet presAssocID="{A720581B-1E83-45A8-A13D-76E50F192918}" presName="hierChild3" presStyleCnt="0"/>
      <dgm:spPr/>
    </dgm:pt>
  </dgm:ptLst>
  <dgm:cxnLst>
    <dgm:cxn modelId="{4E82A106-D687-4AE9-9EB9-85F506BB20CB}" type="presOf" srcId="{927921B8-3571-4D3F-82A0-530E032A1092}" destId="{A9E29617-6C73-4DB9-A6B6-D9A29A84079F}" srcOrd="0" destOrd="0" presId="urn:microsoft.com/office/officeart/2008/layout/HalfCircleOrganizationChart"/>
    <dgm:cxn modelId="{5A562A1E-7041-4026-8861-339832724DCC}" type="presOf" srcId="{2001DDF4-D51B-4711-BE0C-EE71C291438B}" destId="{5EC965F7-9A94-4E5E-BD8F-3FAF62C28E25}" srcOrd="1" destOrd="0" presId="urn:microsoft.com/office/officeart/2008/layout/HalfCircleOrganizationChart"/>
    <dgm:cxn modelId="{159FB422-9B58-458D-9BD7-388720F011A1}" type="presOf" srcId="{2001DDF4-D51B-4711-BE0C-EE71C291438B}" destId="{FE2F482D-203E-462F-83A5-EA08B01D091F}" srcOrd="0" destOrd="0" presId="urn:microsoft.com/office/officeart/2008/layout/HalfCircleOrganizationChart"/>
    <dgm:cxn modelId="{B5D2C922-2E8D-4C4D-B3A7-22F03578F1BA}" srcId="{A720581B-1E83-45A8-A13D-76E50F192918}" destId="{2001DDF4-D51B-4711-BE0C-EE71C291438B}" srcOrd="2" destOrd="0" parTransId="{3EAB3CA8-55FE-43B9-A134-5743C694D73D}" sibTransId="{A0378C20-656A-4687-BA6B-391D4E32DD01}"/>
    <dgm:cxn modelId="{9C5C5135-D626-4584-B7AF-03DB9031CCF5}" type="presOf" srcId="{EFC201AA-31EC-44AC-971E-2C7EF2048F3D}" destId="{FBC262F7-4FC8-46B7-A240-CD95A963F501}" srcOrd="0" destOrd="0" presId="urn:microsoft.com/office/officeart/2008/layout/HalfCircleOrganizationChart"/>
    <dgm:cxn modelId="{6504484A-7066-4DC8-B293-9A5CCE3015C1}" type="presOf" srcId="{490A8433-959A-480C-88F7-5616A25A5CD5}" destId="{67FF410A-C011-4810-8AD4-9883ABCE220D}" srcOrd="0" destOrd="0" presId="urn:microsoft.com/office/officeart/2008/layout/HalfCircleOrganizationChart"/>
    <dgm:cxn modelId="{9AD4556F-5932-4FE4-AA67-7BC8F5EBEDCF}" type="presOf" srcId="{3EAB3CA8-55FE-43B9-A134-5743C694D73D}" destId="{A301AC76-AA89-4681-8A2C-DE68D8C3EFF9}" srcOrd="0" destOrd="0" presId="urn:microsoft.com/office/officeart/2008/layout/HalfCircleOrganizationChart"/>
    <dgm:cxn modelId="{0BDABE4F-28AE-448C-AF3B-5347DA4FA226}" type="presOf" srcId="{5D3EFD82-4CAF-4992-B67F-9FFE44861F70}" destId="{E1DE923E-EE57-4145-B962-2C095BC967D6}" srcOrd="0" destOrd="0" presId="urn:microsoft.com/office/officeart/2008/layout/HalfCircleOrganizationChart"/>
    <dgm:cxn modelId="{E2B76C7A-1CFD-4F49-8702-C9DCEDABBD01}" srcId="{A720581B-1E83-45A8-A13D-76E50F192918}" destId="{927921B8-3571-4D3F-82A0-530E032A1092}" srcOrd="0" destOrd="0" parTransId="{5D3EFD82-4CAF-4992-B67F-9FFE44861F70}" sibTransId="{8A483E4E-B0B9-414C-8B3F-B4B7E7DCE393}"/>
    <dgm:cxn modelId="{1A741CAD-61ED-4468-A63D-D4AE08E4355D}" srcId="{A720581B-1E83-45A8-A13D-76E50F192918}" destId="{EFC201AA-31EC-44AC-971E-2C7EF2048F3D}" srcOrd="1" destOrd="0" parTransId="{490A8433-959A-480C-88F7-5616A25A5CD5}" sibTransId="{A76F01A6-CB24-4476-8B83-5663FE53C5CF}"/>
    <dgm:cxn modelId="{B66991AD-925D-418F-9C57-844C34DBA0F6}" type="presOf" srcId="{A720581B-1E83-45A8-A13D-76E50F192918}" destId="{427DBD9D-600F-4718-A369-910A30F9069F}" srcOrd="1" destOrd="0" presId="urn:microsoft.com/office/officeart/2008/layout/HalfCircleOrganizationChart"/>
    <dgm:cxn modelId="{3BFB36B9-CAC2-43C2-923D-51F9CAC54F13}" type="presOf" srcId="{EFC201AA-31EC-44AC-971E-2C7EF2048F3D}" destId="{4CDCAC10-046D-40B6-93BC-969EA95CCB26}" srcOrd="1" destOrd="0" presId="urn:microsoft.com/office/officeart/2008/layout/HalfCircleOrganizationChart"/>
    <dgm:cxn modelId="{CECE7EBC-151F-48BA-9080-1C98DAD2BC74}" type="presOf" srcId="{927921B8-3571-4D3F-82A0-530E032A1092}" destId="{843FA56B-58A5-467B-9914-2B71E40B1BEC}" srcOrd="1" destOrd="0" presId="urn:microsoft.com/office/officeart/2008/layout/HalfCircleOrganizationChart"/>
    <dgm:cxn modelId="{F6BD48CA-2552-49C3-8481-61DA9D6C08C5}" type="presOf" srcId="{B77CB39F-2054-4E2C-B0E0-12E31FB84FE0}" destId="{5839114A-D3F3-407F-B984-C868F399214E}" srcOrd="0" destOrd="0" presId="urn:microsoft.com/office/officeart/2008/layout/HalfCircleOrganizationChart"/>
    <dgm:cxn modelId="{E8B21EDA-3367-4EDF-BEBF-867D2468C67B}" srcId="{B77CB39F-2054-4E2C-B0E0-12E31FB84FE0}" destId="{A720581B-1E83-45A8-A13D-76E50F192918}" srcOrd="0" destOrd="0" parTransId="{6DC46073-695D-4AD9-9983-BD984EEF2B94}" sibTransId="{EC4C811A-7F7E-45BC-BCBE-DE175BE46E65}"/>
    <dgm:cxn modelId="{9FCF67FF-B733-4A5B-8FFD-1FAF9D57480A}" type="presOf" srcId="{A720581B-1E83-45A8-A13D-76E50F192918}" destId="{7B95AF90-DD0E-4360-A868-50E15F305C58}" srcOrd="0" destOrd="0" presId="urn:microsoft.com/office/officeart/2008/layout/HalfCircleOrganizationChart"/>
    <dgm:cxn modelId="{DC5F3CE8-78B7-4DE9-BE35-587DD1105772}" type="presParOf" srcId="{5839114A-D3F3-407F-B984-C868F399214E}" destId="{2B24BF86-9414-426C-812D-B07530473075}" srcOrd="0" destOrd="0" presId="urn:microsoft.com/office/officeart/2008/layout/HalfCircleOrganizationChart"/>
    <dgm:cxn modelId="{2BB7E0EC-4FC5-48DB-A8F4-F1DBAFE35069}" type="presParOf" srcId="{2B24BF86-9414-426C-812D-B07530473075}" destId="{65E8F5E7-6097-4632-BD9D-05328BDCB1A9}" srcOrd="0" destOrd="0" presId="urn:microsoft.com/office/officeart/2008/layout/HalfCircleOrganizationChart"/>
    <dgm:cxn modelId="{4BF062B4-8AB8-4AD3-801A-C0046A8CA455}" type="presParOf" srcId="{65E8F5E7-6097-4632-BD9D-05328BDCB1A9}" destId="{7B95AF90-DD0E-4360-A868-50E15F305C58}" srcOrd="0" destOrd="0" presId="urn:microsoft.com/office/officeart/2008/layout/HalfCircleOrganizationChart"/>
    <dgm:cxn modelId="{CA1D36C9-A001-432A-BCF5-4FCD7D891D1F}" type="presParOf" srcId="{65E8F5E7-6097-4632-BD9D-05328BDCB1A9}" destId="{AA695FA5-4AA6-4251-9A95-70D05FDCA841}" srcOrd="1" destOrd="0" presId="urn:microsoft.com/office/officeart/2008/layout/HalfCircleOrganizationChart"/>
    <dgm:cxn modelId="{B1B22534-5650-420B-9542-18B20117E9BB}" type="presParOf" srcId="{65E8F5E7-6097-4632-BD9D-05328BDCB1A9}" destId="{F7419557-65ED-4571-AF36-DAC58B8201E9}" srcOrd="2" destOrd="0" presId="urn:microsoft.com/office/officeart/2008/layout/HalfCircleOrganizationChart"/>
    <dgm:cxn modelId="{FD220043-93CF-4105-8F08-EE82EFF2EBB7}" type="presParOf" srcId="{65E8F5E7-6097-4632-BD9D-05328BDCB1A9}" destId="{427DBD9D-600F-4718-A369-910A30F9069F}" srcOrd="3" destOrd="0" presId="urn:microsoft.com/office/officeart/2008/layout/HalfCircleOrganizationChart"/>
    <dgm:cxn modelId="{FDF6E555-574D-44B9-8D5A-7CA1D460F753}" type="presParOf" srcId="{2B24BF86-9414-426C-812D-B07530473075}" destId="{81FD3B98-604A-4B2C-83FE-CD19E35F192B}" srcOrd="1" destOrd="0" presId="urn:microsoft.com/office/officeart/2008/layout/HalfCircleOrganizationChart"/>
    <dgm:cxn modelId="{9707568C-A1FC-48B9-8923-AE4F5A7FB36E}" type="presParOf" srcId="{81FD3B98-604A-4B2C-83FE-CD19E35F192B}" destId="{E1DE923E-EE57-4145-B962-2C095BC967D6}" srcOrd="0" destOrd="0" presId="urn:microsoft.com/office/officeart/2008/layout/HalfCircleOrganizationChart"/>
    <dgm:cxn modelId="{DADE869E-2C3E-4B84-9D95-F44340D3F7A3}" type="presParOf" srcId="{81FD3B98-604A-4B2C-83FE-CD19E35F192B}" destId="{D4187057-EA72-47B3-AABA-B32B2FDA94E4}" srcOrd="1" destOrd="0" presId="urn:microsoft.com/office/officeart/2008/layout/HalfCircleOrganizationChart"/>
    <dgm:cxn modelId="{A51A4B7A-0480-4827-A81F-75D375353ECE}" type="presParOf" srcId="{D4187057-EA72-47B3-AABA-B32B2FDA94E4}" destId="{FA5D415B-5F93-455F-95AC-B029E69E14C2}" srcOrd="0" destOrd="0" presId="urn:microsoft.com/office/officeart/2008/layout/HalfCircleOrganizationChart"/>
    <dgm:cxn modelId="{6F7B231D-38BA-4653-88ED-353F3DF80BCD}" type="presParOf" srcId="{FA5D415B-5F93-455F-95AC-B029E69E14C2}" destId="{A9E29617-6C73-4DB9-A6B6-D9A29A84079F}" srcOrd="0" destOrd="0" presId="urn:microsoft.com/office/officeart/2008/layout/HalfCircleOrganizationChart"/>
    <dgm:cxn modelId="{FD4589AC-7FA1-495F-8B83-3D17E649BEBB}" type="presParOf" srcId="{FA5D415B-5F93-455F-95AC-B029E69E14C2}" destId="{4FC38228-F460-493D-BD2D-E7769E96368B}" srcOrd="1" destOrd="0" presId="urn:microsoft.com/office/officeart/2008/layout/HalfCircleOrganizationChart"/>
    <dgm:cxn modelId="{1AACEAEC-FF9F-47A0-BD10-5029B54C6291}" type="presParOf" srcId="{FA5D415B-5F93-455F-95AC-B029E69E14C2}" destId="{9646B6F0-177E-4201-A3A0-EF4103F0F21F}" srcOrd="2" destOrd="0" presId="urn:microsoft.com/office/officeart/2008/layout/HalfCircleOrganizationChart"/>
    <dgm:cxn modelId="{38C00DD2-D010-4CF5-BA00-C87FDB2B240B}" type="presParOf" srcId="{FA5D415B-5F93-455F-95AC-B029E69E14C2}" destId="{843FA56B-58A5-467B-9914-2B71E40B1BEC}" srcOrd="3" destOrd="0" presId="urn:microsoft.com/office/officeart/2008/layout/HalfCircleOrganizationChart"/>
    <dgm:cxn modelId="{1DA5A441-5B4C-41B9-AA5F-62472EBC6E6D}" type="presParOf" srcId="{D4187057-EA72-47B3-AABA-B32B2FDA94E4}" destId="{BF63E087-4C6B-43CD-A93C-2750F1359EB2}" srcOrd="1" destOrd="0" presId="urn:microsoft.com/office/officeart/2008/layout/HalfCircleOrganizationChart"/>
    <dgm:cxn modelId="{405A250A-E139-4F54-88AF-3E0FB8D93B1F}" type="presParOf" srcId="{D4187057-EA72-47B3-AABA-B32B2FDA94E4}" destId="{C9FEAFBF-B6AC-421B-8DCC-DA4B90F1C584}" srcOrd="2" destOrd="0" presId="urn:microsoft.com/office/officeart/2008/layout/HalfCircleOrganizationChart"/>
    <dgm:cxn modelId="{F8CC9FB8-E220-4892-B05F-CD7104851B23}" type="presParOf" srcId="{81FD3B98-604A-4B2C-83FE-CD19E35F192B}" destId="{67FF410A-C011-4810-8AD4-9883ABCE220D}" srcOrd="2" destOrd="0" presId="urn:microsoft.com/office/officeart/2008/layout/HalfCircleOrganizationChart"/>
    <dgm:cxn modelId="{D09BF250-F475-4676-80E8-354D0E1E2B00}" type="presParOf" srcId="{81FD3B98-604A-4B2C-83FE-CD19E35F192B}" destId="{DB3E31C0-95A0-4A4F-96F3-5A90EB9B3D92}" srcOrd="3" destOrd="0" presId="urn:microsoft.com/office/officeart/2008/layout/HalfCircleOrganizationChart"/>
    <dgm:cxn modelId="{EB16C3FC-2961-4C9B-95AA-438063CCD8AB}" type="presParOf" srcId="{DB3E31C0-95A0-4A4F-96F3-5A90EB9B3D92}" destId="{0C52383A-45B7-4F54-9AED-C486D56ABE2A}" srcOrd="0" destOrd="0" presId="urn:microsoft.com/office/officeart/2008/layout/HalfCircleOrganizationChart"/>
    <dgm:cxn modelId="{5040772E-8F1F-48C4-BE37-8F1D244DDBD9}" type="presParOf" srcId="{0C52383A-45B7-4F54-9AED-C486D56ABE2A}" destId="{FBC262F7-4FC8-46B7-A240-CD95A963F501}" srcOrd="0" destOrd="0" presId="urn:microsoft.com/office/officeart/2008/layout/HalfCircleOrganizationChart"/>
    <dgm:cxn modelId="{3670EB18-B8D1-4FCA-AD22-78A49BBF7F4C}" type="presParOf" srcId="{0C52383A-45B7-4F54-9AED-C486D56ABE2A}" destId="{64DB7909-BD44-406F-BDC4-B8CE25498CB4}" srcOrd="1" destOrd="0" presId="urn:microsoft.com/office/officeart/2008/layout/HalfCircleOrganizationChart"/>
    <dgm:cxn modelId="{94D2BA02-C77A-4ED5-9DC3-DBA674BC718D}" type="presParOf" srcId="{0C52383A-45B7-4F54-9AED-C486D56ABE2A}" destId="{9F2170B9-599C-4805-8723-CBBD7AFF8F02}" srcOrd="2" destOrd="0" presId="urn:microsoft.com/office/officeart/2008/layout/HalfCircleOrganizationChart"/>
    <dgm:cxn modelId="{4E53A782-E0E4-4960-B337-D638A6F9589B}" type="presParOf" srcId="{0C52383A-45B7-4F54-9AED-C486D56ABE2A}" destId="{4CDCAC10-046D-40B6-93BC-969EA95CCB26}" srcOrd="3" destOrd="0" presId="urn:microsoft.com/office/officeart/2008/layout/HalfCircleOrganizationChart"/>
    <dgm:cxn modelId="{E8816D63-4C0F-40DA-80BB-24B68C03B808}" type="presParOf" srcId="{DB3E31C0-95A0-4A4F-96F3-5A90EB9B3D92}" destId="{D638F68E-C9B2-43C6-BC9B-B78A3AEE2AF4}" srcOrd="1" destOrd="0" presId="urn:microsoft.com/office/officeart/2008/layout/HalfCircleOrganizationChart"/>
    <dgm:cxn modelId="{AB057B02-F685-4F49-BA66-7EBD76D3BA95}" type="presParOf" srcId="{DB3E31C0-95A0-4A4F-96F3-5A90EB9B3D92}" destId="{2AFB2D5B-E53C-4C20-89EC-20A78C813863}" srcOrd="2" destOrd="0" presId="urn:microsoft.com/office/officeart/2008/layout/HalfCircleOrganizationChart"/>
    <dgm:cxn modelId="{8A95CC4B-8BFA-47D2-82F8-5CC623C1795F}" type="presParOf" srcId="{81FD3B98-604A-4B2C-83FE-CD19E35F192B}" destId="{A301AC76-AA89-4681-8A2C-DE68D8C3EFF9}" srcOrd="4" destOrd="0" presId="urn:microsoft.com/office/officeart/2008/layout/HalfCircleOrganizationChart"/>
    <dgm:cxn modelId="{9DF186F8-1A77-4F42-AE41-151515BFFDE1}" type="presParOf" srcId="{81FD3B98-604A-4B2C-83FE-CD19E35F192B}" destId="{7F945732-1E4A-408D-9BE1-11B783715C52}" srcOrd="5" destOrd="0" presId="urn:microsoft.com/office/officeart/2008/layout/HalfCircleOrganizationChart"/>
    <dgm:cxn modelId="{CF3132B9-302C-41B3-A76E-2A17FF83813D}" type="presParOf" srcId="{7F945732-1E4A-408D-9BE1-11B783715C52}" destId="{90EFB4CD-B6A7-49A0-A69A-30D79A9D3690}" srcOrd="0" destOrd="0" presId="urn:microsoft.com/office/officeart/2008/layout/HalfCircleOrganizationChart"/>
    <dgm:cxn modelId="{FE39E969-6A55-4273-8C8D-AA62CFAC9F00}" type="presParOf" srcId="{90EFB4CD-B6A7-49A0-A69A-30D79A9D3690}" destId="{FE2F482D-203E-462F-83A5-EA08B01D091F}" srcOrd="0" destOrd="0" presId="urn:microsoft.com/office/officeart/2008/layout/HalfCircleOrganizationChart"/>
    <dgm:cxn modelId="{DBB1CF97-68BF-48D2-9058-01EC55C5CEC3}" type="presParOf" srcId="{90EFB4CD-B6A7-49A0-A69A-30D79A9D3690}" destId="{932316F7-6D4E-458F-91A4-18E39E5C6289}" srcOrd="1" destOrd="0" presId="urn:microsoft.com/office/officeart/2008/layout/HalfCircleOrganizationChart"/>
    <dgm:cxn modelId="{5009A6A5-482C-4CC4-8292-9669488FE10D}" type="presParOf" srcId="{90EFB4CD-B6A7-49A0-A69A-30D79A9D3690}" destId="{42398A4F-3D15-495A-A50E-B1FA4F98E502}" srcOrd="2" destOrd="0" presId="urn:microsoft.com/office/officeart/2008/layout/HalfCircleOrganizationChart"/>
    <dgm:cxn modelId="{147EE406-DF0E-4AD0-82C6-6B5D075DE8A5}" type="presParOf" srcId="{90EFB4CD-B6A7-49A0-A69A-30D79A9D3690}" destId="{5EC965F7-9A94-4E5E-BD8F-3FAF62C28E25}" srcOrd="3" destOrd="0" presId="urn:microsoft.com/office/officeart/2008/layout/HalfCircleOrganizationChart"/>
    <dgm:cxn modelId="{B53D4F8A-A6B6-4718-B9B7-BC7D7293A952}" type="presParOf" srcId="{7F945732-1E4A-408D-9BE1-11B783715C52}" destId="{FD131248-ED34-4CC8-B044-C01BB4ABD9EE}" srcOrd="1" destOrd="0" presId="urn:microsoft.com/office/officeart/2008/layout/HalfCircleOrganizationChart"/>
    <dgm:cxn modelId="{9BF0AADD-FF76-4DC8-B0AF-CEC8084DD0B1}" type="presParOf" srcId="{7F945732-1E4A-408D-9BE1-11B783715C52}" destId="{437697AE-F049-4466-9E3B-F60716B8E341}" srcOrd="2" destOrd="0" presId="urn:microsoft.com/office/officeart/2008/layout/HalfCircleOrganizationChart"/>
    <dgm:cxn modelId="{6CD72348-75B6-48B8-87C7-6B7CF7CAEA64}" type="presParOf" srcId="{2B24BF86-9414-426C-812D-B07530473075}" destId="{82D0BA36-6113-4D90-A402-BF0B6E23EA9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D6C5F6-49E5-4091-B153-2BD378A833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5B6200B0-2D4E-4283-9276-8BED108099B3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Il contributo è 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FONDO PERDUTO</a:t>
          </a:r>
        </a:p>
      </dgm:t>
    </dgm:pt>
    <dgm:pt modelId="{88B4D08D-C074-4B4D-A694-0EE5431DBE2F}" type="parTrans" cxnId="{751098E1-9D14-4748-BEFB-C42ED9642EA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A0E97FF-95A9-4EDD-AA6D-21C5E9C9E83F}" type="sibTrans" cxnId="{751098E1-9D14-4748-BEFB-C42ED9642EA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0DA07B6-A16F-45CC-937C-E6735B171534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Il contributo è pari 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MAX 80% DELLA SPESA AMMESSA</a:t>
          </a:r>
        </a:p>
      </dgm:t>
    </dgm:pt>
    <dgm:pt modelId="{0E31DDA7-AE71-47B1-89B8-AAE12FB25B6D}" type="parTrans" cxnId="{308B4C62-9A94-4AB7-A21D-F9D5724DF4B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E7AF7A3-4E81-4BE5-BEB1-D284064FD6F7}" type="sibTrans" cxnId="{308B4C62-9A94-4AB7-A21D-F9D5724DF4B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DF75A70-F8C0-4695-94A7-D9576BEBBE72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Il contributo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 si configura come aiuti di stato </a:t>
          </a:r>
          <a:r>
            <a:rPr lang="it-IT" dirty="0">
              <a:latin typeface="Raleway" pitchFamily="2" charset="0"/>
            </a:rPr>
            <a:t>in quanto riconducibili a soggetti pubblici che svolgono attività istituzionale non configurabili come attività economica ai sensi della normativa comunitaria</a:t>
          </a:r>
        </a:p>
      </dgm:t>
    </dgm:pt>
    <dgm:pt modelId="{D57C8B1A-22A8-4F47-A28D-F601D3F1FEC4}" type="parTrans" cxnId="{7C9D4270-B462-40F6-BBC2-F72249F57DC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1E7D80D-E621-4977-BA42-FFA6EA15CB3B}" type="sibTrans" cxnId="{7C9D4270-B462-40F6-BBC2-F72249F57DC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47EE676-7A4D-4966-8B7F-05D700888A9E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Il contributo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 è cumulabile </a:t>
          </a:r>
          <a:r>
            <a:rPr lang="it-IT" b="0" dirty="0">
              <a:latin typeface="Raleway" pitchFamily="2" charset="0"/>
            </a:rPr>
            <a:t>con altri contributi europei, nazionali e regionali</a:t>
          </a:r>
        </a:p>
      </dgm:t>
    </dgm:pt>
    <dgm:pt modelId="{BB9E1DAC-720A-44A2-A3F5-1E0C02A03405}" type="parTrans" cxnId="{20F85824-9125-440F-A65F-D937FAE8AFD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CC74ABC-C07E-4708-8D53-EE039C49FC16}" type="sibTrans" cxnId="{20F85824-9125-440F-A65F-D937FAE8AFD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F6708CF-3029-41EB-93CC-D812BDF482AA}">
      <dgm:prSet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L’entità del contributo è diversa </a:t>
          </a:r>
          <a:r>
            <a:rPr lang="it-IT" b="0" dirty="0">
              <a:solidFill>
                <a:schemeClr val="bg1"/>
              </a:solidFill>
              <a:latin typeface="Raleway" pitchFamily="2" charset="0"/>
            </a:rPr>
            <a:t>a seconda che al bando partecipi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un Comune singolo o un’Unione/Provincia/Città Metropolitana</a:t>
          </a:r>
          <a:r>
            <a:rPr lang="it-IT" dirty="0">
              <a:latin typeface="Raleway" pitchFamily="2" charset="0"/>
            </a:rPr>
            <a:t> e in base al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numero di abitanti </a:t>
          </a:r>
          <a:r>
            <a:rPr lang="it-IT" dirty="0">
              <a:latin typeface="Raleway" pitchFamily="2" charset="0"/>
            </a:rPr>
            <a:t>coinvolti secondo il seguente schema: </a:t>
          </a:r>
          <a:endParaRPr lang="it-IT" b="0" dirty="0">
            <a:latin typeface="Raleway" pitchFamily="2" charset="0"/>
          </a:endParaRPr>
        </a:p>
      </dgm:t>
    </dgm:pt>
    <dgm:pt modelId="{FD2EC142-9851-4169-A72F-AF865F58F9FB}" type="parTrans" cxnId="{E8C9E9B3-3ACC-48F5-810E-1FE57E023BA3}">
      <dgm:prSet/>
      <dgm:spPr/>
      <dgm:t>
        <a:bodyPr/>
        <a:lstStyle/>
        <a:p>
          <a:endParaRPr lang="it-IT"/>
        </a:p>
      </dgm:t>
    </dgm:pt>
    <dgm:pt modelId="{3D4DFBA3-E6E9-459F-9334-22F446FD9A5C}" type="sibTrans" cxnId="{E8C9E9B3-3ACC-48F5-810E-1FE57E023BA3}">
      <dgm:prSet/>
      <dgm:spPr/>
      <dgm:t>
        <a:bodyPr/>
        <a:lstStyle/>
        <a:p>
          <a:endParaRPr lang="it-IT"/>
        </a:p>
      </dgm:t>
    </dgm:pt>
    <dgm:pt modelId="{8B07AF28-D4E5-4B56-847E-4E101DB7EA0B}" type="pres">
      <dgm:prSet presAssocID="{C9D6C5F6-49E5-4091-B153-2BD378A83304}" presName="Name0" presStyleCnt="0">
        <dgm:presLayoutVars>
          <dgm:chMax val="7"/>
          <dgm:chPref val="7"/>
          <dgm:dir/>
        </dgm:presLayoutVars>
      </dgm:prSet>
      <dgm:spPr/>
    </dgm:pt>
    <dgm:pt modelId="{9A9159A6-1DB4-4EA6-9214-D4EA9BC6FAF5}" type="pres">
      <dgm:prSet presAssocID="{C9D6C5F6-49E5-4091-B153-2BD378A83304}" presName="Name1" presStyleCnt="0"/>
      <dgm:spPr/>
    </dgm:pt>
    <dgm:pt modelId="{487345E2-D5F3-45FF-B374-4B269810E1C7}" type="pres">
      <dgm:prSet presAssocID="{C9D6C5F6-49E5-4091-B153-2BD378A83304}" presName="cycle" presStyleCnt="0"/>
      <dgm:spPr/>
    </dgm:pt>
    <dgm:pt modelId="{1B79322C-57AF-4A30-A322-7C3249BEFE41}" type="pres">
      <dgm:prSet presAssocID="{C9D6C5F6-49E5-4091-B153-2BD378A83304}" presName="srcNode" presStyleLbl="node1" presStyleIdx="0" presStyleCnt="5"/>
      <dgm:spPr/>
    </dgm:pt>
    <dgm:pt modelId="{C5B5113E-4B33-426E-8CD1-BE9DA2D782B3}" type="pres">
      <dgm:prSet presAssocID="{C9D6C5F6-49E5-4091-B153-2BD378A83304}" presName="conn" presStyleLbl="parChTrans1D2" presStyleIdx="0" presStyleCnt="1"/>
      <dgm:spPr/>
    </dgm:pt>
    <dgm:pt modelId="{8D9BE33A-CD35-47C1-9AF9-F428B2AB55E2}" type="pres">
      <dgm:prSet presAssocID="{C9D6C5F6-49E5-4091-B153-2BD378A83304}" presName="extraNode" presStyleLbl="node1" presStyleIdx="0" presStyleCnt="5"/>
      <dgm:spPr/>
    </dgm:pt>
    <dgm:pt modelId="{D08857F1-18CA-4DEF-98F1-E95679B835D2}" type="pres">
      <dgm:prSet presAssocID="{C9D6C5F6-49E5-4091-B153-2BD378A83304}" presName="dstNode" presStyleLbl="node1" presStyleIdx="0" presStyleCnt="5"/>
      <dgm:spPr/>
    </dgm:pt>
    <dgm:pt modelId="{6373E5C8-6B66-45FB-8FB2-F696C0605B0A}" type="pres">
      <dgm:prSet presAssocID="{5B6200B0-2D4E-4283-9276-8BED108099B3}" presName="text_1" presStyleLbl="node1" presStyleIdx="0" presStyleCnt="5">
        <dgm:presLayoutVars>
          <dgm:bulletEnabled val="1"/>
        </dgm:presLayoutVars>
      </dgm:prSet>
      <dgm:spPr/>
    </dgm:pt>
    <dgm:pt modelId="{9095CD3E-F4F8-4FAC-B9C0-C5AB5A23669A}" type="pres">
      <dgm:prSet presAssocID="{5B6200B0-2D4E-4283-9276-8BED108099B3}" presName="accent_1" presStyleCnt="0"/>
      <dgm:spPr/>
    </dgm:pt>
    <dgm:pt modelId="{86206E94-22BA-4CAF-B11A-C55301E2369E}" type="pres">
      <dgm:prSet presAssocID="{5B6200B0-2D4E-4283-9276-8BED108099B3}" presName="accentRepeatNode" presStyleLbl="solidFgAcc1" presStyleIdx="0" presStyleCnt="5"/>
      <dgm:spPr/>
    </dgm:pt>
    <dgm:pt modelId="{32076EF4-51EF-497A-AEFA-5EEC2D2293E9}" type="pres">
      <dgm:prSet presAssocID="{00DA07B6-A16F-45CC-937C-E6735B171534}" presName="text_2" presStyleLbl="node1" presStyleIdx="1" presStyleCnt="5">
        <dgm:presLayoutVars>
          <dgm:bulletEnabled val="1"/>
        </dgm:presLayoutVars>
      </dgm:prSet>
      <dgm:spPr/>
    </dgm:pt>
    <dgm:pt modelId="{2C53E89A-BE1A-480E-A835-718CE6AC1065}" type="pres">
      <dgm:prSet presAssocID="{00DA07B6-A16F-45CC-937C-E6735B171534}" presName="accent_2" presStyleCnt="0"/>
      <dgm:spPr/>
    </dgm:pt>
    <dgm:pt modelId="{78B6573F-390F-47B2-B561-501175627489}" type="pres">
      <dgm:prSet presAssocID="{00DA07B6-A16F-45CC-937C-E6735B171534}" presName="accentRepeatNode" presStyleLbl="solidFgAcc1" presStyleIdx="1" presStyleCnt="5"/>
      <dgm:spPr/>
    </dgm:pt>
    <dgm:pt modelId="{3003ED69-C680-48B7-AEA4-2C67E12F722E}" type="pres">
      <dgm:prSet presAssocID="{7DF75A70-F8C0-4695-94A7-D9576BEBBE72}" presName="text_3" presStyleLbl="node1" presStyleIdx="2" presStyleCnt="5">
        <dgm:presLayoutVars>
          <dgm:bulletEnabled val="1"/>
        </dgm:presLayoutVars>
      </dgm:prSet>
      <dgm:spPr/>
    </dgm:pt>
    <dgm:pt modelId="{6B886AA3-24DE-42BF-BC21-4D5B99923E45}" type="pres">
      <dgm:prSet presAssocID="{7DF75A70-F8C0-4695-94A7-D9576BEBBE72}" presName="accent_3" presStyleCnt="0"/>
      <dgm:spPr/>
    </dgm:pt>
    <dgm:pt modelId="{5E5937F5-B997-4627-BB00-40C7BC74AA5A}" type="pres">
      <dgm:prSet presAssocID="{7DF75A70-F8C0-4695-94A7-D9576BEBBE72}" presName="accentRepeatNode" presStyleLbl="solidFgAcc1" presStyleIdx="2" presStyleCnt="5"/>
      <dgm:spPr/>
    </dgm:pt>
    <dgm:pt modelId="{02AAAA4D-4664-4BAB-AF1F-9AD8A78C5BD6}" type="pres">
      <dgm:prSet presAssocID="{B47EE676-7A4D-4966-8B7F-05D700888A9E}" presName="text_4" presStyleLbl="node1" presStyleIdx="3" presStyleCnt="5">
        <dgm:presLayoutVars>
          <dgm:bulletEnabled val="1"/>
        </dgm:presLayoutVars>
      </dgm:prSet>
      <dgm:spPr/>
    </dgm:pt>
    <dgm:pt modelId="{D49E5D84-9E90-493B-85FE-9852EBBE1C5D}" type="pres">
      <dgm:prSet presAssocID="{B47EE676-7A4D-4966-8B7F-05D700888A9E}" presName="accent_4" presStyleCnt="0"/>
      <dgm:spPr/>
    </dgm:pt>
    <dgm:pt modelId="{D2386622-DB93-47B9-B101-F80B6B249DCE}" type="pres">
      <dgm:prSet presAssocID="{B47EE676-7A4D-4966-8B7F-05D700888A9E}" presName="accentRepeatNode" presStyleLbl="solidFgAcc1" presStyleIdx="3" presStyleCnt="5"/>
      <dgm:spPr/>
    </dgm:pt>
    <dgm:pt modelId="{474B9A61-12BD-4559-B572-EEA4D8B27627}" type="pres">
      <dgm:prSet presAssocID="{9F6708CF-3029-41EB-93CC-D812BDF482AA}" presName="text_5" presStyleLbl="node1" presStyleIdx="4" presStyleCnt="5">
        <dgm:presLayoutVars>
          <dgm:bulletEnabled val="1"/>
        </dgm:presLayoutVars>
      </dgm:prSet>
      <dgm:spPr/>
    </dgm:pt>
    <dgm:pt modelId="{2FA4A3B4-7FD8-4F5A-BC84-6D3D5D75FF57}" type="pres">
      <dgm:prSet presAssocID="{9F6708CF-3029-41EB-93CC-D812BDF482AA}" presName="accent_5" presStyleCnt="0"/>
      <dgm:spPr/>
    </dgm:pt>
    <dgm:pt modelId="{DE879461-FA78-417B-A4A5-0A59BD04342B}" type="pres">
      <dgm:prSet presAssocID="{9F6708CF-3029-41EB-93CC-D812BDF482AA}" presName="accentRepeatNode" presStyleLbl="solidFgAcc1" presStyleIdx="4" presStyleCnt="5"/>
      <dgm:spPr/>
    </dgm:pt>
  </dgm:ptLst>
  <dgm:cxnLst>
    <dgm:cxn modelId="{20F85824-9125-440F-A65F-D937FAE8AFD0}" srcId="{C9D6C5F6-49E5-4091-B153-2BD378A83304}" destId="{B47EE676-7A4D-4966-8B7F-05D700888A9E}" srcOrd="3" destOrd="0" parTransId="{BB9E1DAC-720A-44A2-A3F5-1E0C02A03405}" sibTransId="{FCC74ABC-C07E-4708-8D53-EE039C49FC16}"/>
    <dgm:cxn modelId="{C15F3729-9558-4655-B97C-9A18FFE4B4A8}" type="presOf" srcId="{C9D6C5F6-49E5-4091-B153-2BD378A83304}" destId="{8B07AF28-D4E5-4B56-847E-4E101DB7EA0B}" srcOrd="0" destOrd="0" presId="urn:microsoft.com/office/officeart/2008/layout/VerticalCurvedList"/>
    <dgm:cxn modelId="{41B4653A-FAB4-4227-A1CB-C8039C2E5505}" type="presOf" srcId="{B47EE676-7A4D-4966-8B7F-05D700888A9E}" destId="{02AAAA4D-4664-4BAB-AF1F-9AD8A78C5BD6}" srcOrd="0" destOrd="0" presId="urn:microsoft.com/office/officeart/2008/layout/VerticalCurvedList"/>
    <dgm:cxn modelId="{308B4C62-9A94-4AB7-A21D-F9D5724DF4B0}" srcId="{C9D6C5F6-49E5-4091-B153-2BD378A83304}" destId="{00DA07B6-A16F-45CC-937C-E6735B171534}" srcOrd="1" destOrd="0" parTransId="{0E31DDA7-AE71-47B1-89B8-AAE12FB25B6D}" sibTransId="{3E7AF7A3-4E81-4BE5-BEB1-D284064FD6F7}"/>
    <dgm:cxn modelId="{5D4E7767-B24F-4703-A2D7-E6603995A104}" type="presOf" srcId="{5B6200B0-2D4E-4283-9276-8BED108099B3}" destId="{6373E5C8-6B66-45FB-8FB2-F696C0605B0A}" srcOrd="0" destOrd="0" presId="urn:microsoft.com/office/officeart/2008/layout/VerticalCurvedList"/>
    <dgm:cxn modelId="{B6EAAD49-0E33-4444-A28D-3841C1F2065E}" type="presOf" srcId="{9F6708CF-3029-41EB-93CC-D812BDF482AA}" destId="{474B9A61-12BD-4559-B572-EEA4D8B27627}" srcOrd="0" destOrd="0" presId="urn:microsoft.com/office/officeart/2008/layout/VerticalCurvedList"/>
    <dgm:cxn modelId="{7C9D4270-B462-40F6-BBC2-F72249F57DC6}" srcId="{C9D6C5F6-49E5-4091-B153-2BD378A83304}" destId="{7DF75A70-F8C0-4695-94A7-D9576BEBBE72}" srcOrd="2" destOrd="0" parTransId="{D57C8B1A-22A8-4F47-A28D-F601D3F1FEC4}" sibTransId="{C1E7D80D-E621-4977-BA42-FFA6EA15CB3B}"/>
    <dgm:cxn modelId="{5C37945A-80D8-4866-A128-D65377A6D265}" type="presOf" srcId="{2A0E97FF-95A9-4EDD-AA6D-21C5E9C9E83F}" destId="{C5B5113E-4B33-426E-8CD1-BE9DA2D782B3}" srcOrd="0" destOrd="0" presId="urn:microsoft.com/office/officeart/2008/layout/VerticalCurvedList"/>
    <dgm:cxn modelId="{EC255090-021D-4C87-A8B7-A86C1C7EAB65}" type="presOf" srcId="{7DF75A70-F8C0-4695-94A7-D9576BEBBE72}" destId="{3003ED69-C680-48B7-AEA4-2C67E12F722E}" srcOrd="0" destOrd="0" presId="urn:microsoft.com/office/officeart/2008/layout/VerticalCurvedList"/>
    <dgm:cxn modelId="{3C65C89B-98C1-45BF-9713-AC04C116D03F}" type="presOf" srcId="{00DA07B6-A16F-45CC-937C-E6735B171534}" destId="{32076EF4-51EF-497A-AEFA-5EEC2D2293E9}" srcOrd="0" destOrd="0" presId="urn:microsoft.com/office/officeart/2008/layout/VerticalCurvedList"/>
    <dgm:cxn modelId="{E8C9E9B3-3ACC-48F5-810E-1FE57E023BA3}" srcId="{C9D6C5F6-49E5-4091-B153-2BD378A83304}" destId="{9F6708CF-3029-41EB-93CC-D812BDF482AA}" srcOrd="4" destOrd="0" parTransId="{FD2EC142-9851-4169-A72F-AF865F58F9FB}" sibTransId="{3D4DFBA3-E6E9-459F-9334-22F446FD9A5C}"/>
    <dgm:cxn modelId="{751098E1-9D14-4748-BEFB-C42ED9642EA4}" srcId="{C9D6C5F6-49E5-4091-B153-2BD378A83304}" destId="{5B6200B0-2D4E-4283-9276-8BED108099B3}" srcOrd="0" destOrd="0" parTransId="{88B4D08D-C074-4B4D-A694-0EE5431DBE2F}" sibTransId="{2A0E97FF-95A9-4EDD-AA6D-21C5E9C9E83F}"/>
    <dgm:cxn modelId="{42F4BF25-FAA9-4E06-85D1-C1FB2A567707}" type="presParOf" srcId="{8B07AF28-D4E5-4B56-847E-4E101DB7EA0B}" destId="{9A9159A6-1DB4-4EA6-9214-D4EA9BC6FAF5}" srcOrd="0" destOrd="0" presId="urn:microsoft.com/office/officeart/2008/layout/VerticalCurvedList"/>
    <dgm:cxn modelId="{2A0F20F8-494E-4F00-A8F8-753180B4B22D}" type="presParOf" srcId="{9A9159A6-1DB4-4EA6-9214-D4EA9BC6FAF5}" destId="{487345E2-D5F3-45FF-B374-4B269810E1C7}" srcOrd="0" destOrd="0" presId="urn:microsoft.com/office/officeart/2008/layout/VerticalCurvedList"/>
    <dgm:cxn modelId="{F158BEC2-4EF6-405E-BBB7-B6F7E2136F7C}" type="presParOf" srcId="{487345E2-D5F3-45FF-B374-4B269810E1C7}" destId="{1B79322C-57AF-4A30-A322-7C3249BEFE41}" srcOrd="0" destOrd="0" presId="urn:microsoft.com/office/officeart/2008/layout/VerticalCurvedList"/>
    <dgm:cxn modelId="{D44B3E8E-69C9-4F99-900A-ED74B88AA209}" type="presParOf" srcId="{487345E2-D5F3-45FF-B374-4B269810E1C7}" destId="{C5B5113E-4B33-426E-8CD1-BE9DA2D782B3}" srcOrd="1" destOrd="0" presId="urn:microsoft.com/office/officeart/2008/layout/VerticalCurvedList"/>
    <dgm:cxn modelId="{A54196F4-BF80-4039-A5ED-BDB62F61B3C8}" type="presParOf" srcId="{487345E2-D5F3-45FF-B374-4B269810E1C7}" destId="{8D9BE33A-CD35-47C1-9AF9-F428B2AB55E2}" srcOrd="2" destOrd="0" presId="urn:microsoft.com/office/officeart/2008/layout/VerticalCurvedList"/>
    <dgm:cxn modelId="{E1F28A60-4DE8-4997-9DF9-B1C026ADDB28}" type="presParOf" srcId="{487345E2-D5F3-45FF-B374-4B269810E1C7}" destId="{D08857F1-18CA-4DEF-98F1-E95679B835D2}" srcOrd="3" destOrd="0" presId="urn:microsoft.com/office/officeart/2008/layout/VerticalCurvedList"/>
    <dgm:cxn modelId="{E2EA30A4-5ADF-4645-A5EA-55DA45B6121D}" type="presParOf" srcId="{9A9159A6-1DB4-4EA6-9214-D4EA9BC6FAF5}" destId="{6373E5C8-6B66-45FB-8FB2-F696C0605B0A}" srcOrd="1" destOrd="0" presId="urn:microsoft.com/office/officeart/2008/layout/VerticalCurvedList"/>
    <dgm:cxn modelId="{4A75B983-CA7A-4D8A-8DD9-0FC6449E0238}" type="presParOf" srcId="{9A9159A6-1DB4-4EA6-9214-D4EA9BC6FAF5}" destId="{9095CD3E-F4F8-4FAC-B9C0-C5AB5A23669A}" srcOrd="2" destOrd="0" presId="urn:microsoft.com/office/officeart/2008/layout/VerticalCurvedList"/>
    <dgm:cxn modelId="{B89BC6D3-5D02-4D76-AA30-3BAA34DEB4AC}" type="presParOf" srcId="{9095CD3E-F4F8-4FAC-B9C0-C5AB5A23669A}" destId="{86206E94-22BA-4CAF-B11A-C55301E2369E}" srcOrd="0" destOrd="0" presId="urn:microsoft.com/office/officeart/2008/layout/VerticalCurvedList"/>
    <dgm:cxn modelId="{1BBC5610-C2F0-4198-9EC0-6ED22CDBA12A}" type="presParOf" srcId="{9A9159A6-1DB4-4EA6-9214-D4EA9BC6FAF5}" destId="{32076EF4-51EF-497A-AEFA-5EEC2D2293E9}" srcOrd="3" destOrd="0" presId="urn:microsoft.com/office/officeart/2008/layout/VerticalCurvedList"/>
    <dgm:cxn modelId="{2C979FDA-17CD-4813-B2D3-0207AF587C12}" type="presParOf" srcId="{9A9159A6-1DB4-4EA6-9214-D4EA9BC6FAF5}" destId="{2C53E89A-BE1A-480E-A835-718CE6AC1065}" srcOrd="4" destOrd="0" presId="urn:microsoft.com/office/officeart/2008/layout/VerticalCurvedList"/>
    <dgm:cxn modelId="{D21EB1FA-FCE3-406E-B1AE-6AB1F1EE3987}" type="presParOf" srcId="{2C53E89A-BE1A-480E-A835-718CE6AC1065}" destId="{78B6573F-390F-47B2-B561-501175627489}" srcOrd="0" destOrd="0" presId="urn:microsoft.com/office/officeart/2008/layout/VerticalCurvedList"/>
    <dgm:cxn modelId="{DF73B097-4AB2-4B58-BBFC-66370369FE0A}" type="presParOf" srcId="{9A9159A6-1DB4-4EA6-9214-D4EA9BC6FAF5}" destId="{3003ED69-C680-48B7-AEA4-2C67E12F722E}" srcOrd="5" destOrd="0" presId="urn:microsoft.com/office/officeart/2008/layout/VerticalCurvedList"/>
    <dgm:cxn modelId="{55765B5B-DBBA-459A-A930-ED21860A9A51}" type="presParOf" srcId="{9A9159A6-1DB4-4EA6-9214-D4EA9BC6FAF5}" destId="{6B886AA3-24DE-42BF-BC21-4D5B99923E45}" srcOrd="6" destOrd="0" presId="urn:microsoft.com/office/officeart/2008/layout/VerticalCurvedList"/>
    <dgm:cxn modelId="{170A3ECA-7A6E-4CB7-8C52-B59454689FFF}" type="presParOf" srcId="{6B886AA3-24DE-42BF-BC21-4D5B99923E45}" destId="{5E5937F5-B997-4627-BB00-40C7BC74AA5A}" srcOrd="0" destOrd="0" presId="urn:microsoft.com/office/officeart/2008/layout/VerticalCurvedList"/>
    <dgm:cxn modelId="{8E95A0C5-59C1-4F40-835F-42B534537A34}" type="presParOf" srcId="{9A9159A6-1DB4-4EA6-9214-D4EA9BC6FAF5}" destId="{02AAAA4D-4664-4BAB-AF1F-9AD8A78C5BD6}" srcOrd="7" destOrd="0" presId="urn:microsoft.com/office/officeart/2008/layout/VerticalCurvedList"/>
    <dgm:cxn modelId="{DD93BEBB-F750-42BD-AAF4-47F1C556952A}" type="presParOf" srcId="{9A9159A6-1DB4-4EA6-9214-D4EA9BC6FAF5}" destId="{D49E5D84-9E90-493B-85FE-9852EBBE1C5D}" srcOrd="8" destOrd="0" presId="urn:microsoft.com/office/officeart/2008/layout/VerticalCurvedList"/>
    <dgm:cxn modelId="{6DED3AFB-AA6E-4857-B319-22E17C06E40D}" type="presParOf" srcId="{D49E5D84-9E90-493B-85FE-9852EBBE1C5D}" destId="{D2386622-DB93-47B9-B101-F80B6B249DCE}" srcOrd="0" destOrd="0" presId="urn:microsoft.com/office/officeart/2008/layout/VerticalCurvedList"/>
    <dgm:cxn modelId="{8E1E6E19-373F-4268-BD8D-451D0DFCEDB5}" type="presParOf" srcId="{9A9159A6-1DB4-4EA6-9214-D4EA9BC6FAF5}" destId="{474B9A61-12BD-4559-B572-EEA4D8B27627}" srcOrd="9" destOrd="0" presId="urn:microsoft.com/office/officeart/2008/layout/VerticalCurvedList"/>
    <dgm:cxn modelId="{1DEBE1A5-2780-4D1A-91C5-AB13CDB39DD6}" type="presParOf" srcId="{9A9159A6-1DB4-4EA6-9214-D4EA9BC6FAF5}" destId="{2FA4A3B4-7FD8-4F5A-BC84-6D3D5D75FF57}" srcOrd="10" destOrd="0" presId="urn:microsoft.com/office/officeart/2008/layout/VerticalCurvedList"/>
    <dgm:cxn modelId="{E6518A7B-5076-44F6-82F3-7F41C5EB55BE}" type="presParOf" srcId="{2FA4A3B4-7FD8-4F5A-BC84-6D3D5D75FF57}" destId="{DE879461-FA78-417B-A4A5-0A59BD0434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062997-DA37-428A-801C-33D5E3C2F35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4AEA92-EB87-41C6-B473-0F429FBD34A0}">
      <dgm:prSet/>
      <dgm:spPr/>
      <dgm:t>
        <a:bodyPr/>
        <a:lstStyle/>
        <a:p>
          <a:r>
            <a:rPr lang="it-IT" b="1" dirty="0">
              <a:latin typeface="Raleway" pitchFamily="2" charset="0"/>
            </a:rPr>
            <a:t>Modello fac-simile di “Programma di attività” (Allegato A)</a:t>
          </a:r>
          <a:endParaRPr lang="it-IT" dirty="0">
            <a:latin typeface="Raleway" pitchFamily="2" charset="0"/>
          </a:endParaRPr>
        </a:p>
      </dgm:t>
    </dgm:pt>
    <dgm:pt modelId="{7BCC65A9-C619-40A6-BF24-BC32AC5A49AA}" type="parTrans" cxnId="{6F5F5237-C9CB-4E7F-BBDE-2E7671182B6F}">
      <dgm:prSet/>
      <dgm:spPr/>
      <dgm:t>
        <a:bodyPr/>
        <a:lstStyle/>
        <a:p>
          <a:endParaRPr lang="it-IT"/>
        </a:p>
      </dgm:t>
    </dgm:pt>
    <dgm:pt modelId="{FBFF8C18-1413-4653-9903-4DDB2486E0E7}" type="sibTrans" cxnId="{6F5F5237-C9CB-4E7F-BBDE-2E7671182B6F}">
      <dgm:prSet/>
      <dgm:spPr/>
      <dgm:t>
        <a:bodyPr/>
        <a:lstStyle/>
        <a:p>
          <a:endParaRPr lang="it-IT"/>
        </a:p>
      </dgm:t>
    </dgm:pt>
    <dgm:pt modelId="{35A00E30-0667-4FAE-A983-77C7DDBBE75A}">
      <dgm:prSet/>
      <dgm:spPr/>
      <dgm:t>
        <a:bodyPr/>
        <a:lstStyle/>
        <a:p>
          <a:pPr>
            <a:buNone/>
          </a:pPr>
          <a:r>
            <a:rPr lang="it-IT" b="1" dirty="0">
              <a:latin typeface="Raleway" pitchFamily="2" charset="0"/>
            </a:rPr>
            <a:t>Documento che dimostri la volontà del soggetto richiedente di svolgere una o più delle attività programmate e la disponibilità dei soggetti eventualmente coinvolti di accettare</a:t>
          </a:r>
          <a:endParaRPr lang="it-IT" dirty="0">
            <a:latin typeface="Raleway" pitchFamily="2" charset="0"/>
          </a:endParaRPr>
        </a:p>
      </dgm:t>
    </dgm:pt>
    <dgm:pt modelId="{0D4C40BF-A597-470E-926D-53EDA794E2D8}" type="parTrans" cxnId="{0EAC978A-F04A-40A8-9061-2568F96A257F}">
      <dgm:prSet/>
      <dgm:spPr/>
      <dgm:t>
        <a:bodyPr/>
        <a:lstStyle/>
        <a:p>
          <a:endParaRPr lang="it-IT"/>
        </a:p>
      </dgm:t>
    </dgm:pt>
    <dgm:pt modelId="{A7E5EE7F-4057-4E5F-9EBC-9EF14EC3158D}" type="sibTrans" cxnId="{0EAC978A-F04A-40A8-9061-2568F96A257F}">
      <dgm:prSet/>
      <dgm:spPr/>
      <dgm:t>
        <a:bodyPr/>
        <a:lstStyle/>
        <a:p>
          <a:endParaRPr lang="it-IT"/>
        </a:p>
      </dgm:t>
    </dgm:pt>
    <dgm:pt modelId="{6556B09A-503C-478D-B493-99B525D41006}">
      <dgm:prSet/>
      <dgm:spPr/>
      <dgm:t>
        <a:bodyPr/>
        <a:lstStyle/>
        <a:p>
          <a:pPr>
            <a:buNone/>
          </a:pPr>
          <a:r>
            <a:rPr lang="it-IT" dirty="0">
              <a:latin typeface="Raleway" pitchFamily="2" charset="0"/>
            </a:rPr>
            <a:t>(es. lettere, preventivi, accordi, dichiarazioni di intenti etc. tra il soggetto beneficiario e gli altri soggetti coinvolti; una deliberazione del soggetto beneficiario che lo impegna ad avviare un’attività di coinvolgimento di altri soggetti del territorio con cui svolgere le attività di cui al presente bando.)</a:t>
          </a:r>
        </a:p>
      </dgm:t>
    </dgm:pt>
    <dgm:pt modelId="{A2364C1D-DB72-48DB-839C-4E4355C84153}" type="parTrans" cxnId="{CACFDDCB-E383-4C5A-B31C-17E807047164}">
      <dgm:prSet/>
      <dgm:spPr/>
      <dgm:t>
        <a:bodyPr/>
        <a:lstStyle/>
        <a:p>
          <a:endParaRPr lang="it-IT"/>
        </a:p>
      </dgm:t>
    </dgm:pt>
    <dgm:pt modelId="{E1349B4C-A245-4F8E-B05C-A18E96AA8F44}" type="sibTrans" cxnId="{CACFDDCB-E383-4C5A-B31C-17E807047164}">
      <dgm:prSet/>
      <dgm:spPr/>
      <dgm:t>
        <a:bodyPr/>
        <a:lstStyle/>
        <a:p>
          <a:endParaRPr lang="it-IT"/>
        </a:p>
      </dgm:t>
    </dgm:pt>
    <dgm:pt modelId="{C1380207-70FC-477D-BA56-4CB86B4BA295}" type="pres">
      <dgm:prSet presAssocID="{22062997-DA37-428A-801C-33D5E3C2F355}" presName="Name0" presStyleCnt="0">
        <dgm:presLayoutVars>
          <dgm:dir/>
          <dgm:resizeHandles val="exact"/>
        </dgm:presLayoutVars>
      </dgm:prSet>
      <dgm:spPr/>
    </dgm:pt>
    <dgm:pt modelId="{E7661D92-26AA-4D45-9409-CBC8BA4E1C52}" type="pres">
      <dgm:prSet presAssocID="{924AEA92-EB87-41C6-B473-0F429FBD34A0}" presName="composite" presStyleCnt="0"/>
      <dgm:spPr/>
    </dgm:pt>
    <dgm:pt modelId="{71CCC5B8-AB5B-4D9A-B0B0-12ADBE798E6D}" type="pres">
      <dgm:prSet presAssocID="{924AEA92-EB87-41C6-B473-0F429FBD34A0}" presName="rect1" presStyleLbl="trAlignAcc1" presStyleIdx="0" presStyleCnt="2">
        <dgm:presLayoutVars>
          <dgm:bulletEnabled val="1"/>
        </dgm:presLayoutVars>
      </dgm:prSet>
      <dgm:spPr/>
    </dgm:pt>
    <dgm:pt modelId="{68CB73DA-DDD7-4890-8104-423C5BFB71FE}" type="pres">
      <dgm:prSet presAssocID="{924AEA92-EB87-41C6-B473-0F429FBD34A0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lenco di controllo con riempimento a tinta unita"/>
        </a:ext>
      </dgm:extLst>
    </dgm:pt>
    <dgm:pt modelId="{1ECA4257-941C-466F-B7D8-34CAA3F4CC5B}" type="pres">
      <dgm:prSet presAssocID="{FBFF8C18-1413-4653-9903-4DDB2486E0E7}" presName="sibTrans" presStyleCnt="0"/>
      <dgm:spPr/>
    </dgm:pt>
    <dgm:pt modelId="{CCD0C243-AE9D-4311-8E71-2EA35239F810}" type="pres">
      <dgm:prSet presAssocID="{35A00E30-0667-4FAE-A983-77C7DDBBE75A}" presName="composite" presStyleCnt="0"/>
      <dgm:spPr/>
    </dgm:pt>
    <dgm:pt modelId="{0204A061-C893-41D6-8162-C025B4E5739C}" type="pres">
      <dgm:prSet presAssocID="{35A00E30-0667-4FAE-A983-77C7DDBBE75A}" presName="rect1" presStyleLbl="trAlignAcc1" presStyleIdx="1" presStyleCnt="2">
        <dgm:presLayoutVars>
          <dgm:bulletEnabled val="1"/>
        </dgm:presLayoutVars>
      </dgm:prSet>
      <dgm:spPr/>
    </dgm:pt>
    <dgm:pt modelId="{5589B450-5A27-4A8A-8858-C202DA843DDF}" type="pres">
      <dgm:prSet presAssocID="{35A00E30-0667-4FAE-A983-77C7DDBBE75A}" presName="rect2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umento con riempimento a tinta unita"/>
        </a:ext>
      </dgm:extLst>
    </dgm:pt>
  </dgm:ptLst>
  <dgm:cxnLst>
    <dgm:cxn modelId="{0D659124-8835-4F10-9CB7-A8246DF0E48B}" type="presOf" srcId="{6556B09A-503C-478D-B493-99B525D41006}" destId="{0204A061-C893-41D6-8162-C025B4E5739C}" srcOrd="0" destOrd="1" presId="urn:microsoft.com/office/officeart/2008/layout/PictureStrips"/>
    <dgm:cxn modelId="{6F5F5237-C9CB-4E7F-BBDE-2E7671182B6F}" srcId="{22062997-DA37-428A-801C-33D5E3C2F355}" destId="{924AEA92-EB87-41C6-B473-0F429FBD34A0}" srcOrd="0" destOrd="0" parTransId="{7BCC65A9-C619-40A6-BF24-BC32AC5A49AA}" sibTransId="{FBFF8C18-1413-4653-9903-4DDB2486E0E7}"/>
    <dgm:cxn modelId="{7AB85E52-2D09-46CD-9D07-D6BE341E8148}" type="presOf" srcId="{22062997-DA37-428A-801C-33D5E3C2F355}" destId="{C1380207-70FC-477D-BA56-4CB86B4BA295}" srcOrd="0" destOrd="0" presId="urn:microsoft.com/office/officeart/2008/layout/PictureStrips"/>
    <dgm:cxn modelId="{0EAC978A-F04A-40A8-9061-2568F96A257F}" srcId="{22062997-DA37-428A-801C-33D5E3C2F355}" destId="{35A00E30-0667-4FAE-A983-77C7DDBBE75A}" srcOrd="1" destOrd="0" parTransId="{0D4C40BF-A597-470E-926D-53EDA794E2D8}" sibTransId="{A7E5EE7F-4057-4E5F-9EBC-9EF14EC3158D}"/>
    <dgm:cxn modelId="{5E80BD9E-59A8-46A0-9B73-B277FFB5B038}" type="presOf" srcId="{35A00E30-0667-4FAE-A983-77C7DDBBE75A}" destId="{0204A061-C893-41D6-8162-C025B4E5739C}" srcOrd="0" destOrd="0" presId="urn:microsoft.com/office/officeart/2008/layout/PictureStrips"/>
    <dgm:cxn modelId="{D28844C7-2E50-4BB8-A280-526F7F5F633B}" type="presOf" srcId="{924AEA92-EB87-41C6-B473-0F429FBD34A0}" destId="{71CCC5B8-AB5B-4D9A-B0B0-12ADBE798E6D}" srcOrd="0" destOrd="0" presId="urn:microsoft.com/office/officeart/2008/layout/PictureStrips"/>
    <dgm:cxn modelId="{CACFDDCB-E383-4C5A-B31C-17E807047164}" srcId="{35A00E30-0667-4FAE-A983-77C7DDBBE75A}" destId="{6556B09A-503C-478D-B493-99B525D41006}" srcOrd="0" destOrd="0" parTransId="{A2364C1D-DB72-48DB-839C-4E4355C84153}" sibTransId="{E1349B4C-A245-4F8E-B05C-A18E96AA8F44}"/>
    <dgm:cxn modelId="{B3208723-C703-4D74-9BEA-E9FC64445BE7}" type="presParOf" srcId="{C1380207-70FC-477D-BA56-4CB86B4BA295}" destId="{E7661D92-26AA-4D45-9409-CBC8BA4E1C52}" srcOrd="0" destOrd="0" presId="urn:microsoft.com/office/officeart/2008/layout/PictureStrips"/>
    <dgm:cxn modelId="{77637D4F-F7CC-4875-81D1-70C5BFAB527F}" type="presParOf" srcId="{E7661D92-26AA-4D45-9409-CBC8BA4E1C52}" destId="{71CCC5B8-AB5B-4D9A-B0B0-12ADBE798E6D}" srcOrd="0" destOrd="0" presId="urn:microsoft.com/office/officeart/2008/layout/PictureStrips"/>
    <dgm:cxn modelId="{4E6D4966-4466-45C2-A552-94168D4E8203}" type="presParOf" srcId="{E7661D92-26AA-4D45-9409-CBC8BA4E1C52}" destId="{68CB73DA-DDD7-4890-8104-423C5BFB71FE}" srcOrd="1" destOrd="0" presId="urn:microsoft.com/office/officeart/2008/layout/PictureStrips"/>
    <dgm:cxn modelId="{1F577B8E-D451-4F9D-8A95-FFA868995C2F}" type="presParOf" srcId="{C1380207-70FC-477D-BA56-4CB86B4BA295}" destId="{1ECA4257-941C-466F-B7D8-34CAA3F4CC5B}" srcOrd="1" destOrd="0" presId="urn:microsoft.com/office/officeart/2008/layout/PictureStrips"/>
    <dgm:cxn modelId="{C0D96F7C-B2EB-4B58-AA84-874482F16EC7}" type="presParOf" srcId="{C1380207-70FC-477D-BA56-4CB86B4BA295}" destId="{CCD0C243-AE9D-4311-8E71-2EA35239F810}" srcOrd="2" destOrd="0" presId="urn:microsoft.com/office/officeart/2008/layout/PictureStrips"/>
    <dgm:cxn modelId="{1CD0185B-3F6C-4557-8E1A-CD00E2E6D014}" type="presParOf" srcId="{CCD0C243-AE9D-4311-8E71-2EA35239F810}" destId="{0204A061-C893-41D6-8162-C025B4E5739C}" srcOrd="0" destOrd="0" presId="urn:microsoft.com/office/officeart/2008/layout/PictureStrips"/>
    <dgm:cxn modelId="{734524DC-6EBD-40B4-97F5-18319F0B0227}" type="presParOf" srcId="{CCD0C243-AE9D-4311-8E71-2EA35239F810}" destId="{5589B450-5A27-4A8A-8858-C202DA843DD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9B9C2B-2E32-4E38-B7AB-B7C97E3733DE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251DA45D-EA6A-4085-B4E2-2E7D119C3106}">
      <dgm:prSet/>
      <dgm:spPr/>
      <dgm:t>
        <a:bodyPr/>
        <a:lstStyle/>
        <a:p>
          <a:r>
            <a:rPr lang="it-IT" b="1" dirty="0">
              <a:latin typeface="Raleway" pitchFamily="2" charset="0"/>
            </a:rPr>
            <a:t>PROROGHE</a:t>
          </a:r>
        </a:p>
      </dgm:t>
    </dgm:pt>
    <dgm:pt modelId="{2E05B254-9ACB-449A-9478-7AE98F8AE69B}" type="parTrans" cxnId="{D03084AD-CE95-49FC-ADA5-34F677E4286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F2B4180-A382-4D16-A373-1F2EEDB0160D}" type="sibTrans" cxnId="{D03084AD-CE95-49FC-ADA5-34F677E4286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CAA0DCD-0314-407F-BE94-8D6C7C9EA298}">
      <dgm:prSet/>
      <dgm:spPr/>
      <dgm:t>
        <a:bodyPr/>
        <a:lstStyle/>
        <a:p>
          <a:pPr algn="just"/>
          <a:r>
            <a:rPr lang="it-IT" dirty="0">
              <a:latin typeface="Raleway" pitchFamily="2" charset="0"/>
            </a:rPr>
            <a:t>da chiedere prima della scadenza del termine di conclusione del progetto (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30 settembre 2025</a:t>
          </a:r>
          <a:r>
            <a:rPr lang="it-IT" dirty="0">
              <a:latin typeface="Raleway" pitchFamily="2" charset="0"/>
            </a:rPr>
            <a:t>) e motivate da eventi non prevedibili</a:t>
          </a:r>
        </a:p>
      </dgm:t>
    </dgm:pt>
    <dgm:pt modelId="{654A658D-7720-4C40-AF5D-62451E917E59}" type="parTrans" cxnId="{30CA0CEE-1556-4D91-9A11-91A2946DF27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A98FEF3-D29F-4A0B-ABA2-B06E35029B9F}" type="sibTrans" cxnId="{30CA0CEE-1556-4D91-9A11-91A2946DF27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EC2D733-9424-46A7-B121-5A4B6A1D8028}">
      <dgm:prSet/>
      <dgm:spPr/>
      <dgm:t>
        <a:bodyPr/>
        <a:lstStyle/>
        <a:p>
          <a:pPr algn="just"/>
          <a:r>
            <a:rPr lang="it-IT" dirty="0">
              <a:latin typeface="Raleway" pitchFamily="2" charset="0"/>
            </a:rPr>
            <a:t>la richieste sono oggetto di valutazione da parte della RER, che si esprime in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30 giorni</a:t>
          </a:r>
        </a:p>
      </dgm:t>
    </dgm:pt>
    <dgm:pt modelId="{DF3F46D2-5702-45D4-90F8-C9F770A9711A}" type="parTrans" cxnId="{3BBECDE5-3CFF-45F1-8A6A-5F251BB8451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C4DD5ED-7C0F-470D-B397-7F2AC307A05B}" type="sibTrans" cxnId="{3BBECDE5-3CFF-45F1-8A6A-5F251BB8451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31B0492-737E-41E6-A50C-7C311FAB911A}" type="pres">
      <dgm:prSet presAssocID="{389B9C2B-2E32-4E38-B7AB-B7C97E3733DE}" presName="Name0" presStyleCnt="0">
        <dgm:presLayoutVars>
          <dgm:dir/>
          <dgm:animLvl val="lvl"/>
          <dgm:resizeHandles val="exact"/>
        </dgm:presLayoutVars>
      </dgm:prSet>
      <dgm:spPr/>
    </dgm:pt>
    <dgm:pt modelId="{0387795A-42EE-4A0E-9C89-64FCCBA66E48}" type="pres">
      <dgm:prSet presAssocID="{251DA45D-EA6A-4085-B4E2-2E7D119C3106}" presName="composite" presStyleCnt="0"/>
      <dgm:spPr/>
    </dgm:pt>
    <dgm:pt modelId="{1250D269-AAA4-413D-A991-4597A741E1F3}" type="pres">
      <dgm:prSet presAssocID="{251DA45D-EA6A-4085-B4E2-2E7D119C310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4DC73B2-7C1D-4A88-A158-99658B54E7ED}" type="pres">
      <dgm:prSet presAssocID="{251DA45D-EA6A-4085-B4E2-2E7D119C310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58AA020-771D-431F-B51C-096F4DC97A04}" type="presOf" srcId="{251DA45D-EA6A-4085-B4E2-2E7D119C3106}" destId="{1250D269-AAA4-413D-A991-4597A741E1F3}" srcOrd="0" destOrd="0" presId="urn:microsoft.com/office/officeart/2005/8/layout/hList1"/>
    <dgm:cxn modelId="{15B4EE29-1950-4F79-9270-72B368DD0FFB}" type="presOf" srcId="{389B9C2B-2E32-4E38-B7AB-B7C97E3733DE}" destId="{531B0492-737E-41E6-A50C-7C311FAB911A}" srcOrd="0" destOrd="0" presId="urn:microsoft.com/office/officeart/2005/8/layout/hList1"/>
    <dgm:cxn modelId="{88612A5E-B44F-4BB5-B1FD-0F85FC05803F}" type="presOf" srcId="{0CAA0DCD-0314-407F-BE94-8D6C7C9EA298}" destId="{84DC73B2-7C1D-4A88-A158-99658B54E7ED}" srcOrd="0" destOrd="0" presId="urn:microsoft.com/office/officeart/2005/8/layout/hList1"/>
    <dgm:cxn modelId="{D03084AD-CE95-49FC-ADA5-34F677E42860}" srcId="{389B9C2B-2E32-4E38-B7AB-B7C97E3733DE}" destId="{251DA45D-EA6A-4085-B4E2-2E7D119C3106}" srcOrd="0" destOrd="0" parTransId="{2E05B254-9ACB-449A-9478-7AE98F8AE69B}" sibTransId="{4F2B4180-A382-4D16-A373-1F2EEDB0160D}"/>
    <dgm:cxn modelId="{5BFF5EE3-6240-4EF9-8EB9-CF5670EF064D}" type="presOf" srcId="{7EC2D733-9424-46A7-B121-5A4B6A1D8028}" destId="{84DC73B2-7C1D-4A88-A158-99658B54E7ED}" srcOrd="0" destOrd="1" presId="urn:microsoft.com/office/officeart/2005/8/layout/hList1"/>
    <dgm:cxn modelId="{3BBECDE5-3CFF-45F1-8A6A-5F251BB84516}" srcId="{251DA45D-EA6A-4085-B4E2-2E7D119C3106}" destId="{7EC2D733-9424-46A7-B121-5A4B6A1D8028}" srcOrd="1" destOrd="0" parTransId="{DF3F46D2-5702-45D4-90F8-C9F770A9711A}" sibTransId="{9C4DD5ED-7C0F-470D-B397-7F2AC307A05B}"/>
    <dgm:cxn modelId="{30CA0CEE-1556-4D91-9A11-91A2946DF27D}" srcId="{251DA45D-EA6A-4085-B4E2-2E7D119C3106}" destId="{0CAA0DCD-0314-407F-BE94-8D6C7C9EA298}" srcOrd="0" destOrd="0" parTransId="{654A658D-7720-4C40-AF5D-62451E917E59}" sibTransId="{6A98FEF3-D29F-4A0B-ABA2-B06E35029B9F}"/>
    <dgm:cxn modelId="{0E45D976-2A90-4862-B40D-64604F05476B}" type="presParOf" srcId="{531B0492-737E-41E6-A50C-7C311FAB911A}" destId="{0387795A-42EE-4A0E-9C89-64FCCBA66E48}" srcOrd="0" destOrd="0" presId="urn:microsoft.com/office/officeart/2005/8/layout/hList1"/>
    <dgm:cxn modelId="{CD733AF1-A0C5-4875-91FB-6723E53F5E0C}" type="presParOf" srcId="{0387795A-42EE-4A0E-9C89-64FCCBA66E48}" destId="{1250D269-AAA4-413D-A991-4597A741E1F3}" srcOrd="0" destOrd="0" presId="urn:microsoft.com/office/officeart/2005/8/layout/hList1"/>
    <dgm:cxn modelId="{B98E07D3-1FDE-4D4A-87C1-16852C821B5E}" type="presParOf" srcId="{0387795A-42EE-4A0E-9C89-64FCCBA66E48}" destId="{84DC73B2-7C1D-4A88-A158-99658B54E7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428F59-4031-48FE-9349-3F000B52095E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74334D50-9994-4C59-BE90-11BA6FF1CB70}">
      <dgm:prSet/>
      <dgm:spPr/>
      <dgm:t>
        <a:bodyPr/>
        <a:lstStyle/>
        <a:p>
          <a:r>
            <a:rPr lang="it-IT" b="1" dirty="0">
              <a:latin typeface="Raleway" pitchFamily="2" charset="0"/>
            </a:rPr>
            <a:t>VARIAZIONI PRE RENDICONTAZIONE</a:t>
          </a:r>
        </a:p>
      </dgm:t>
    </dgm:pt>
    <dgm:pt modelId="{745AD028-14C3-4A78-A83D-3590122F1335}" type="parTrans" cxnId="{D80A5E5B-0DF0-458D-8550-BEC1DE48D6E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A02CDC8-732A-42BB-A082-4D7EBEC8E596}" type="sibTrans" cxnId="{D80A5E5B-0DF0-458D-8550-BEC1DE48D6E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6CEBEA3-390C-4662-ABA2-268F99D72C13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Eventuali richieste di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variazioni sostanziali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 </a:t>
          </a:r>
          <a:r>
            <a:rPr lang="it-IT" dirty="0">
              <a:latin typeface="Raleway" pitchFamily="2" charset="0"/>
            </a:rPr>
            <a:t>al Programma delle attività originariamente presentato dovranno essere inoltrate, tramite SFINGE2020, nel rispetto del limite di spesa ammessa</a:t>
          </a:r>
        </a:p>
      </dgm:t>
    </dgm:pt>
    <dgm:pt modelId="{17E91FC6-E5E0-42A8-AD5E-79ACBA762148}" type="parTrans" cxnId="{9E040B3C-1B7A-4728-A5C3-93DEF3F49DC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A9A4F56-A3A5-4DE5-9D07-0BAD73476DD9}" type="sibTrans" cxnId="{9E040B3C-1B7A-4728-A5C3-93DEF3F49DC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0820275-161F-45DE-B8B9-D453AB0FAF61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Per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“variazione sostanziale” </a:t>
          </a:r>
          <a:r>
            <a:rPr lang="it-IT" dirty="0">
              <a:latin typeface="Raleway" pitchFamily="2" charset="0"/>
            </a:rPr>
            <a:t>si intende:</a:t>
          </a:r>
        </a:p>
      </dgm:t>
    </dgm:pt>
    <dgm:pt modelId="{B078414A-C1F2-4296-9165-60B128C64309}" type="parTrans" cxnId="{B6B14E61-6A8C-4BBA-B44D-15A854911A6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BB25ED4-6D68-4526-A596-747DD109CE79}" type="sibTrans" cxnId="{B6B14E61-6A8C-4BBA-B44D-15A854911A6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19E6B49A-F3FC-451E-98FA-6A7A3E38C94C}">
      <dgm:prSet/>
      <dgm:spPr/>
      <dgm:t>
        <a:bodyPr/>
        <a:lstStyle/>
        <a:p>
          <a:pPr>
            <a:lnSpc>
              <a:spcPct val="150000"/>
            </a:lnSpc>
            <a:buFont typeface="+mj-lt"/>
            <a:buAutoNum type="alphaLcParenR"/>
          </a:pPr>
          <a:r>
            <a:rPr lang="it-IT" dirty="0">
              <a:latin typeface="Raleway" pitchFamily="2" charset="0"/>
            </a:rPr>
            <a:t> uno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scostamento in diminuzione dei costi </a:t>
          </a:r>
          <a:r>
            <a:rPr lang="it-IT" dirty="0">
              <a:latin typeface="Raleway" pitchFamily="2" charset="0"/>
            </a:rPr>
            <a:t>complessivi del progetto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superiore al 20%</a:t>
          </a:r>
        </a:p>
      </dgm:t>
    </dgm:pt>
    <dgm:pt modelId="{3DFA3AF3-BD5B-4294-801C-BC1F1E5C98A5}" type="parTrans" cxnId="{F839EC37-5527-4605-A89B-7339C6D872E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F65E728-024D-4D07-9413-9351188F7F4F}" type="sibTrans" cxnId="{F839EC37-5527-4605-A89B-7339C6D872E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56219BB-B1A5-410D-AE4A-9753C4BC2193}">
      <dgm:prSet/>
      <dgm:spPr/>
      <dgm:t>
        <a:bodyPr/>
        <a:lstStyle/>
        <a:p>
          <a:pPr>
            <a:lnSpc>
              <a:spcPct val="150000"/>
            </a:lnSpc>
            <a:buFont typeface="+mj-lt"/>
            <a:buAutoNum type="alphaLcParenR"/>
          </a:pPr>
          <a:r>
            <a:rPr lang="it-IT" dirty="0">
              <a:latin typeface="Raleway" pitchFamily="2" charset="0"/>
            </a:rPr>
            <a:t> una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variazione superiore ad un terzo (1/3) del numero dei soggetti coinvolti </a:t>
          </a:r>
          <a:r>
            <a:rPr lang="it-IT" dirty="0">
              <a:latin typeface="Raleway" pitchFamily="2" charset="0"/>
            </a:rPr>
            <a:t>nell’organizzazione delle attività previste nel programma di attività</a:t>
          </a:r>
        </a:p>
      </dgm:t>
    </dgm:pt>
    <dgm:pt modelId="{C3019F1D-A699-40BB-9838-FEA3805BE780}" type="parTrans" cxnId="{E2C8EF6C-4F5A-4708-B354-8A30A46B5D0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606F897-F56C-4440-AC58-9BF2D173B74F}" type="sibTrans" cxnId="{E2C8EF6C-4F5A-4708-B354-8A30A46B5D0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2639D87-6592-497A-927D-C073C2AF3B4D}">
      <dgm:prSet/>
      <dgm:spPr/>
      <dgm:t>
        <a:bodyPr/>
        <a:lstStyle/>
        <a:p>
          <a:pPr>
            <a:lnSpc>
              <a:spcPct val="150000"/>
            </a:lnSpc>
            <a:buFont typeface="+mj-lt"/>
            <a:buAutoNum type="alphaLcParenR"/>
          </a:pPr>
          <a:r>
            <a:rPr lang="it-IT" dirty="0">
              <a:latin typeface="Raleway" pitchFamily="2" charset="0"/>
            </a:rPr>
            <a:t> la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sostituzione di uno dei soggetti </a:t>
          </a:r>
          <a:r>
            <a:rPr lang="it-IT" dirty="0">
              <a:latin typeface="Raleway" pitchFamily="2" charset="0"/>
            </a:rPr>
            <a:t>coinvolti nell’organizzazione delle attività previste nel Programma di attività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con uno non equivalente</a:t>
          </a:r>
        </a:p>
      </dgm:t>
    </dgm:pt>
    <dgm:pt modelId="{FAEA6D0F-BF0E-4057-92A5-11BF4E73605F}" type="parTrans" cxnId="{DC16BD4F-63B0-4074-B1BF-11FE2C4B194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345BA51-67F1-42D9-99D7-604FBE589EDA}" type="sibTrans" cxnId="{DC16BD4F-63B0-4074-B1BF-11FE2C4B194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6941ED2-A98F-4FE2-8C2F-58FF612E95F3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La richiesta di variazione motivata deve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evidenziare gli scostamenti </a:t>
          </a:r>
          <a:r>
            <a:rPr lang="it-IT" dirty="0">
              <a:latin typeface="Raleway" pitchFamily="2" charset="0"/>
            </a:rPr>
            <a:t>previsti rispetto al progetto ammesso</a:t>
          </a:r>
        </a:p>
      </dgm:t>
    </dgm:pt>
    <dgm:pt modelId="{3F92C0F0-A2CE-45FE-A37D-31768B6CF778}" type="parTrans" cxnId="{E8C90EBC-DC5E-485E-8832-32804FF159D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094DC9E-6138-487B-ABEC-D435F1F7518E}" type="sibTrans" cxnId="{E8C90EBC-DC5E-485E-8832-32804FF159D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9016D19-83F1-470B-8C18-0EFECEBBD6D4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In ogni caso dovranno rimanere </a:t>
          </a:r>
          <a:r>
            <a:rPr lang="it-IT" b="1" dirty="0">
              <a:solidFill>
                <a:schemeClr val="accent4">
                  <a:lumMod val="75000"/>
                </a:schemeClr>
              </a:solidFill>
              <a:latin typeface="Raleway" pitchFamily="2" charset="0"/>
            </a:rPr>
            <a:t>inalterati gli obiettivi originari e l'impianto complessivo del programma </a:t>
          </a:r>
          <a:r>
            <a:rPr lang="it-IT" dirty="0">
              <a:latin typeface="Raleway" pitchFamily="2" charset="0"/>
            </a:rPr>
            <a:t>e </a:t>
          </a:r>
          <a:r>
            <a:rPr lang="it-IT" b="1" dirty="0">
              <a:solidFill>
                <a:schemeClr val="accent4">
                  <a:lumMod val="75000"/>
                </a:schemeClr>
              </a:solidFill>
              <a:latin typeface="Raleway" pitchFamily="2" charset="0"/>
            </a:rPr>
            <a:t>non dovranno essere superate le percentuali massime previste per le tipologie di spesa</a:t>
          </a:r>
          <a:endParaRPr lang="it-IT" dirty="0">
            <a:solidFill>
              <a:schemeClr val="accent4">
                <a:lumMod val="75000"/>
              </a:schemeClr>
            </a:solidFill>
            <a:latin typeface="Raleway" pitchFamily="2" charset="0"/>
          </a:endParaRPr>
        </a:p>
      </dgm:t>
    </dgm:pt>
    <dgm:pt modelId="{CD755E09-4047-400C-A79B-8CC949EC5E16}" type="parTrans" cxnId="{F731D8B1-C61C-422B-882F-8157CCA5E05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F60EB6A-D09B-408D-994C-3FF7542A3F09}" type="sibTrans" cxnId="{F731D8B1-C61C-422B-882F-8157CCA5E05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CCCF097-4DC9-48A8-97F3-8AA799EFFDC8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Le richieste saranno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valutate entro 30 giorni </a:t>
          </a:r>
          <a:r>
            <a:rPr lang="it-IT" dirty="0">
              <a:latin typeface="Raleway" pitchFamily="2" charset="0"/>
            </a:rPr>
            <a:t>dal loro ricevimento. </a:t>
          </a:r>
        </a:p>
      </dgm:t>
    </dgm:pt>
    <dgm:pt modelId="{505F8CA1-A511-463C-B7DA-BE2DF54B3535}" type="parTrans" cxnId="{F3BD5D65-7D8C-4E87-BC37-78A1471A129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B4FBDA8-5FC3-43A0-934B-1D1776456C98}" type="sibTrans" cxnId="{F3BD5D65-7D8C-4E87-BC37-78A1471A129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CAF24D5-3E36-4C7C-9740-434CC6C81D23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 sono ammissibili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varianti che determinino un costo ammissibile </a:t>
          </a:r>
          <a:r>
            <a:rPr lang="it-IT" b="1" u="sng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inferiore al 70% della spesa</a:t>
          </a:r>
          <a:endParaRPr lang="it-IT" u="sng" dirty="0">
            <a:solidFill>
              <a:schemeClr val="accent1">
                <a:lumMod val="50000"/>
              </a:schemeClr>
            </a:solidFill>
            <a:latin typeface="Raleway" pitchFamily="2" charset="0"/>
          </a:endParaRPr>
        </a:p>
      </dgm:t>
    </dgm:pt>
    <dgm:pt modelId="{162DE22D-C91F-4B3A-8F16-B6ED1AE65871}" type="parTrans" cxnId="{3B5C8B55-2607-4C60-9C07-A4BC9F6CD9F3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5E5DD49-FD09-4D8F-A680-B6D77363DED4}" type="sibTrans" cxnId="{3B5C8B55-2607-4C60-9C07-A4BC9F6CD9F3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E922C1C-A3D9-45F6-A6D4-96A65B4B361F}">
      <dgm:prSet/>
      <dgm:spPr/>
      <dgm:t>
        <a:bodyPr/>
        <a:lstStyle/>
        <a:p>
          <a:pPr>
            <a:lnSpc>
              <a:spcPct val="150000"/>
            </a:lnSpc>
          </a:pPr>
          <a:r>
            <a:rPr lang="it-IT" dirty="0">
              <a:latin typeface="Raleway" pitchFamily="2" charset="0"/>
            </a:rPr>
            <a:t>In caso di mancato accoglimento della richiesta di variazione, la Regione si riserva la facoltà di revocare, in tutto o in parte, il contributo</a:t>
          </a:r>
        </a:p>
      </dgm:t>
    </dgm:pt>
    <dgm:pt modelId="{D223D99C-4F7A-4635-B9F3-7DE6555738E2}" type="parTrans" cxnId="{4D1781BF-22FD-41A6-8327-CA777499A1E4}">
      <dgm:prSet/>
      <dgm:spPr/>
      <dgm:t>
        <a:bodyPr/>
        <a:lstStyle/>
        <a:p>
          <a:endParaRPr lang="it-IT"/>
        </a:p>
      </dgm:t>
    </dgm:pt>
    <dgm:pt modelId="{5BCFAD45-2C6E-4500-AE65-6A7832987FC4}" type="sibTrans" cxnId="{4D1781BF-22FD-41A6-8327-CA777499A1E4}">
      <dgm:prSet/>
      <dgm:spPr/>
      <dgm:t>
        <a:bodyPr/>
        <a:lstStyle/>
        <a:p>
          <a:endParaRPr lang="it-IT"/>
        </a:p>
      </dgm:t>
    </dgm:pt>
    <dgm:pt modelId="{072864A1-83C8-4210-9CBE-A693A1B3ADA6}" type="pres">
      <dgm:prSet presAssocID="{5A428F59-4031-48FE-9349-3F000B52095E}" presName="Name0" presStyleCnt="0">
        <dgm:presLayoutVars>
          <dgm:dir/>
          <dgm:animLvl val="lvl"/>
          <dgm:resizeHandles val="exact"/>
        </dgm:presLayoutVars>
      </dgm:prSet>
      <dgm:spPr/>
    </dgm:pt>
    <dgm:pt modelId="{3ADFAA3C-4336-4911-85BD-999999C07079}" type="pres">
      <dgm:prSet presAssocID="{74334D50-9994-4C59-BE90-11BA6FF1CB70}" presName="composite" presStyleCnt="0"/>
      <dgm:spPr/>
    </dgm:pt>
    <dgm:pt modelId="{DED85B4A-DFE0-4A90-9678-9DBF3D2D3C1D}" type="pres">
      <dgm:prSet presAssocID="{74334D50-9994-4C59-BE90-11BA6FF1CB7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85DE45E-30C2-4D31-AC33-16C67AF59D03}" type="pres">
      <dgm:prSet presAssocID="{74334D50-9994-4C59-BE90-11BA6FF1CB7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5F4FB0E-C4EB-405E-9D2E-72AE5C6AD2D0}" type="presOf" srcId="{BCAF24D5-3E36-4C7C-9740-434CC6C81D23}" destId="{485DE45E-30C2-4D31-AC33-16C67AF59D03}" srcOrd="0" destOrd="7" presId="urn:microsoft.com/office/officeart/2005/8/layout/hList1"/>
    <dgm:cxn modelId="{BDC89E10-0755-46DF-9065-C73A60EAA634}" type="presOf" srcId="{50820275-161F-45DE-B8B9-D453AB0FAF61}" destId="{485DE45E-30C2-4D31-AC33-16C67AF59D03}" srcOrd="0" destOrd="1" presId="urn:microsoft.com/office/officeart/2005/8/layout/hList1"/>
    <dgm:cxn modelId="{F839EC37-5527-4605-A89B-7339C6D872E8}" srcId="{50820275-161F-45DE-B8B9-D453AB0FAF61}" destId="{19E6B49A-F3FC-451E-98FA-6A7A3E38C94C}" srcOrd="0" destOrd="0" parTransId="{3DFA3AF3-BD5B-4294-801C-BC1F1E5C98A5}" sibTransId="{0F65E728-024D-4D07-9413-9351188F7F4F}"/>
    <dgm:cxn modelId="{9E040B3C-1B7A-4728-A5C3-93DEF3F49DCE}" srcId="{74334D50-9994-4C59-BE90-11BA6FF1CB70}" destId="{26CEBEA3-390C-4662-ABA2-268F99D72C13}" srcOrd="0" destOrd="0" parTransId="{17E91FC6-E5E0-42A8-AD5E-79ACBA762148}" sibTransId="{CA9A4F56-A3A5-4DE5-9D07-0BAD73476DD9}"/>
    <dgm:cxn modelId="{D80A5E5B-0DF0-458D-8550-BEC1DE48D6E8}" srcId="{5A428F59-4031-48FE-9349-3F000B52095E}" destId="{74334D50-9994-4C59-BE90-11BA6FF1CB70}" srcOrd="0" destOrd="0" parTransId="{745AD028-14C3-4A78-A83D-3590122F1335}" sibTransId="{0A02CDC8-732A-42BB-A082-4D7EBEC8E596}"/>
    <dgm:cxn modelId="{B6B14E61-6A8C-4BBA-B44D-15A854911A6B}" srcId="{74334D50-9994-4C59-BE90-11BA6FF1CB70}" destId="{50820275-161F-45DE-B8B9-D453AB0FAF61}" srcOrd="1" destOrd="0" parTransId="{B078414A-C1F2-4296-9165-60B128C64309}" sibTransId="{9BB25ED4-6D68-4526-A596-747DD109CE79}"/>
    <dgm:cxn modelId="{F3BD5D65-7D8C-4E87-BC37-78A1471A129B}" srcId="{74334D50-9994-4C59-BE90-11BA6FF1CB70}" destId="{DCCCF097-4DC9-48A8-97F3-8AA799EFFDC8}" srcOrd="5" destOrd="0" parTransId="{505F8CA1-A511-463C-B7DA-BE2DF54B3535}" sibTransId="{EB4FBDA8-5FC3-43A0-934B-1D1776456C98}"/>
    <dgm:cxn modelId="{E2C8EF6C-4F5A-4708-B354-8A30A46B5D0B}" srcId="{50820275-161F-45DE-B8B9-D453AB0FAF61}" destId="{256219BB-B1A5-410D-AE4A-9753C4BC2193}" srcOrd="1" destOrd="0" parTransId="{C3019F1D-A699-40BB-9838-FEA3805BE780}" sibTransId="{4606F897-F56C-4440-AC58-9BF2D173B74F}"/>
    <dgm:cxn modelId="{5F1E5B6F-6003-4E24-811D-DCD39833F440}" type="presOf" srcId="{E9016D19-83F1-470B-8C18-0EFECEBBD6D4}" destId="{485DE45E-30C2-4D31-AC33-16C67AF59D03}" srcOrd="0" destOrd="6" presId="urn:microsoft.com/office/officeart/2005/8/layout/hList1"/>
    <dgm:cxn modelId="{DC16BD4F-63B0-4074-B1BF-11FE2C4B1946}" srcId="{50820275-161F-45DE-B8B9-D453AB0FAF61}" destId="{32639D87-6592-497A-927D-C073C2AF3B4D}" srcOrd="2" destOrd="0" parTransId="{FAEA6D0F-BF0E-4057-92A5-11BF4E73605F}" sibTransId="{2345BA51-67F1-42D9-99D7-604FBE589EDA}"/>
    <dgm:cxn modelId="{ADBAA154-4CAF-4E99-8B4B-E6E711B9AEE3}" type="presOf" srcId="{19E6B49A-F3FC-451E-98FA-6A7A3E38C94C}" destId="{485DE45E-30C2-4D31-AC33-16C67AF59D03}" srcOrd="0" destOrd="2" presId="urn:microsoft.com/office/officeart/2005/8/layout/hList1"/>
    <dgm:cxn modelId="{3B5C8B55-2607-4C60-9C07-A4BC9F6CD9F3}" srcId="{74334D50-9994-4C59-BE90-11BA6FF1CB70}" destId="{BCAF24D5-3E36-4C7C-9740-434CC6C81D23}" srcOrd="4" destOrd="0" parTransId="{162DE22D-C91F-4B3A-8F16-B6ED1AE65871}" sibTransId="{B5E5DD49-FD09-4D8F-A680-B6D77363DED4}"/>
    <dgm:cxn modelId="{030C0E7A-0671-430D-8407-64BD9685F399}" type="presOf" srcId="{5A428F59-4031-48FE-9349-3F000B52095E}" destId="{072864A1-83C8-4210-9CBE-A693A1B3ADA6}" srcOrd="0" destOrd="0" presId="urn:microsoft.com/office/officeart/2005/8/layout/hList1"/>
    <dgm:cxn modelId="{5B30558F-90A4-4A1C-A498-433F427CA11E}" type="presOf" srcId="{D6941ED2-A98F-4FE2-8C2F-58FF612E95F3}" destId="{485DE45E-30C2-4D31-AC33-16C67AF59D03}" srcOrd="0" destOrd="5" presId="urn:microsoft.com/office/officeart/2005/8/layout/hList1"/>
    <dgm:cxn modelId="{F727F894-5207-4AC4-88EF-938287E56D7E}" type="presOf" srcId="{32639D87-6592-497A-927D-C073C2AF3B4D}" destId="{485DE45E-30C2-4D31-AC33-16C67AF59D03}" srcOrd="0" destOrd="4" presId="urn:microsoft.com/office/officeart/2005/8/layout/hList1"/>
    <dgm:cxn modelId="{AB618A9E-5D22-4854-8464-09242CF92923}" type="presOf" srcId="{256219BB-B1A5-410D-AE4A-9753C4BC2193}" destId="{485DE45E-30C2-4D31-AC33-16C67AF59D03}" srcOrd="0" destOrd="3" presId="urn:microsoft.com/office/officeart/2005/8/layout/hList1"/>
    <dgm:cxn modelId="{E60363AC-5966-4AF5-A91A-C01BB28325CB}" type="presOf" srcId="{0E922C1C-A3D9-45F6-A6D4-96A65B4B361F}" destId="{485DE45E-30C2-4D31-AC33-16C67AF59D03}" srcOrd="0" destOrd="9" presId="urn:microsoft.com/office/officeart/2005/8/layout/hList1"/>
    <dgm:cxn modelId="{F731D8B1-C61C-422B-882F-8157CCA5E052}" srcId="{74334D50-9994-4C59-BE90-11BA6FF1CB70}" destId="{E9016D19-83F1-470B-8C18-0EFECEBBD6D4}" srcOrd="3" destOrd="0" parTransId="{CD755E09-4047-400C-A79B-8CC949EC5E16}" sibTransId="{2F60EB6A-D09B-408D-994C-3FF7542A3F09}"/>
    <dgm:cxn modelId="{E8C90EBC-DC5E-485E-8832-32804FF159DE}" srcId="{74334D50-9994-4C59-BE90-11BA6FF1CB70}" destId="{D6941ED2-A98F-4FE2-8C2F-58FF612E95F3}" srcOrd="2" destOrd="0" parTransId="{3F92C0F0-A2CE-45FE-A37D-31768B6CF778}" sibTransId="{E094DC9E-6138-487B-ABEC-D435F1F7518E}"/>
    <dgm:cxn modelId="{F09D0CBD-7C26-46E6-BE4F-7363560A836E}" type="presOf" srcId="{26CEBEA3-390C-4662-ABA2-268F99D72C13}" destId="{485DE45E-30C2-4D31-AC33-16C67AF59D03}" srcOrd="0" destOrd="0" presId="urn:microsoft.com/office/officeart/2005/8/layout/hList1"/>
    <dgm:cxn modelId="{4D1781BF-22FD-41A6-8327-CA777499A1E4}" srcId="{74334D50-9994-4C59-BE90-11BA6FF1CB70}" destId="{0E922C1C-A3D9-45F6-A6D4-96A65B4B361F}" srcOrd="6" destOrd="0" parTransId="{D223D99C-4F7A-4635-B9F3-7DE6555738E2}" sibTransId="{5BCFAD45-2C6E-4500-AE65-6A7832987FC4}"/>
    <dgm:cxn modelId="{7967E0CD-84F6-4E18-8BC2-DFC2E23EFF53}" type="presOf" srcId="{DCCCF097-4DC9-48A8-97F3-8AA799EFFDC8}" destId="{485DE45E-30C2-4D31-AC33-16C67AF59D03}" srcOrd="0" destOrd="8" presId="urn:microsoft.com/office/officeart/2005/8/layout/hList1"/>
    <dgm:cxn modelId="{6E9930D5-9D53-4EA4-A7A8-40941113FCE5}" type="presOf" srcId="{74334D50-9994-4C59-BE90-11BA6FF1CB70}" destId="{DED85B4A-DFE0-4A90-9678-9DBF3D2D3C1D}" srcOrd="0" destOrd="0" presId="urn:microsoft.com/office/officeart/2005/8/layout/hList1"/>
    <dgm:cxn modelId="{2BCF0944-3E1D-45FE-B2CD-085B5D40AF9D}" type="presParOf" srcId="{072864A1-83C8-4210-9CBE-A693A1B3ADA6}" destId="{3ADFAA3C-4336-4911-85BD-999999C07079}" srcOrd="0" destOrd="0" presId="urn:microsoft.com/office/officeart/2005/8/layout/hList1"/>
    <dgm:cxn modelId="{672469B3-A653-4E66-A0D9-8BABD2479D5F}" type="presParOf" srcId="{3ADFAA3C-4336-4911-85BD-999999C07079}" destId="{DED85B4A-DFE0-4A90-9678-9DBF3D2D3C1D}" srcOrd="0" destOrd="0" presId="urn:microsoft.com/office/officeart/2005/8/layout/hList1"/>
    <dgm:cxn modelId="{7840A97A-DA7A-4066-A2D2-702B09F7D84B}" type="presParOf" srcId="{3ADFAA3C-4336-4911-85BD-999999C07079}" destId="{485DE45E-30C2-4D31-AC33-16C67AF59D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7B4F3D-C184-4D1E-A61A-FC6F5DBD0BE7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DD88577F-1597-4741-9174-23305A349000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it-IT" dirty="0">
              <a:latin typeface="Raleway" pitchFamily="2" charset="0"/>
            </a:rPr>
            <a:t>qualora il beneficiario non rispetti il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termine perentorio </a:t>
          </a:r>
          <a:r>
            <a:rPr lang="it-IT" dirty="0">
              <a:latin typeface="Raleway" pitchFamily="2" charset="0"/>
            </a:rPr>
            <a:t>per la rendicontazione</a:t>
          </a:r>
        </a:p>
      </dgm:t>
    </dgm:pt>
    <dgm:pt modelId="{0224C1D2-894C-44B7-884A-BA7C53B1FFE5}" type="parTrans" cxnId="{9C0C99A6-AB47-4C98-BBE7-F05202B9A31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A801376-4CB0-418A-B292-8FC41609EEA7}" type="sibTrans" cxnId="{9C0C99A6-AB47-4C98-BBE7-F05202B9A31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F25F8DC-BE7A-47CF-91B9-A3307C6BCF2F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qualora la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spesa finale </a:t>
          </a:r>
          <a:r>
            <a:rPr lang="it-IT" dirty="0">
              <a:latin typeface="Raleway" pitchFamily="2" charset="0"/>
            </a:rPr>
            <a:t>rendicontata e ritenuta ammissibile dalla Regione sia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inferiore al 70% </a:t>
          </a:r>
          <a:r>
            <a:rPr lang="it-IT" dirty="0">
              <a:latin typeface="Raleway" pitchFamily="2" charset="0"/>
            </a:rPr>
            <a:t>del costo totale del progetto originariamente approvato</a:t>
          </a:r>
        </a:p>
      </dgm:t>
    </dgm:pt>
    <dgm:pt modelId="{84FD235B-349E-4831-A307-8BEA096105E2}" type="parTrans" cxnId="{DA460286-7157-4806-8315-443370CB9F9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06E6E69-BBFA-4CF4-A278-45E313838CB6}" type="sibTrans" cxnId="{DA460286-7157-4806-8315-443370CB9F9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0B6FFF3-E586-4903-A0C4-696FF97D8A89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qualora il beneficiario comunichi, attraverso l’applicativo web SFINGE2020, con lettera sottoscritta dal legale rappresentante, la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rinuncia al contributo</a:t>
          </a:r>
        </a:p>
      </dgm:t>
    </dgm:pt>
    <dgm:pt modelId="{9FCF4AB4-1298-4E22-A4A3-78527A8A1A52}" type="parTrans" cxnId="{1B233140-C81F-42B0-BFB3-9A18496A8C8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AD597C5-109F-413B-8037-A2A5C2DDAC1F}" type="sibTrans" cxnId="{1B233140-C81F-42B0-BFB3-9A18496A8C8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80637954-2C2B-490F-AB11-413820EE42F8}" type="pres">
      <dgm:prSet presAssocID="{FB7B4F3D-C184-4D1E-A61A-FC6F5DBD0BE7}" presName="linearFlow" presStyleCnt="0">
        <dgm:presLayoutVars>
          <dgm:dir/>
          <dgm:resizeHandles val="exact"/>
        </dgm:presLayoutVars>
      </dgm:prSet>
      <dgm:spPr/>
    </dgm:pt>
    <dgm:pt modelId="{3A306833-A438-4999-B0C1-2023B1A4C69F}" type="pres">
      <dgm:prSet presAssocID="{DD88577F-1597-4741-9174-23305A349000}" presName="composite" presStyleCnt="0"/>
      <dgm:spPr/>
    </dgm:pt>
    <dgm:pt modelId="{F9F4BE1B-1028-4C26-8DB1-B1B7A9512B04}" type="pres">
      <dgm:prSet presAssocID="{DD88577F-1597-4741-9174-23305A34900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ologio con riempimento a tinta unita"/>
        </a:ext>
      </dgm:extLst>
    </dgm:pt>
    <dgm:pt modelId="{7B917078-6B95-496C-9D59-D094C92DADA1}" type="pres">
      <dgm:prSet presAssocID="{DD88577F-1597-4741-9174-23305A349000}" presName="txShp" presStyleLbl="node1" presStyleIdx="0" presStyleCnt="3">
        <dgm:presLayoutVars>
          <dgm:bulletEnabled val="1"/>
        </dgm:presLayoutVars>
      </dgm:prSet>
      <dgm:spPr/>
    </dgm:pt>
    <dgm:pt modelId="{E446F34A-610D-4D8C-92FE-3529D247559C}" type="pres">
      <dgm:prSet presAssocID="{AA801376-4CB0-418A-B292-8FC41609EEA7}" presName="spacing" presStyleCnt="0"/>
      <dgm:spPr/>
    </dgm:pt>
    <dgm:pt modelId="{274B666B-ACDD-4B62-9397-47974A61FA0A}" type="pres">
      <dgm:prSet presAssocID="{7F25F8DC-BE7A-47CF-91B9-A3307C6BCF2F}" presName="composite" presStyleCnt="0"/>
      <dgm:spPr/>
    </dgm:pt>
    <dgm:pt modelId="{86FB9F3E-6DF1-4475-B6FB-4E7108A2C810}" type="pres">
      <dgm:prSet presAssocID="{7F25F8DC-BE7A-47CF-91B9-A3307C6BCF2F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di volanti con riempimento a tinta unita"/>
        </a:ext>
      </dgm:extLst>
    </dgm:pt>
    <dgm:pt modelId="{EAAA82D6-6488-47C0-B0F9-5D8CDEE82396}" type="pres">
      <dgm:prSet presAssocID="{7F25F8DC-BE7A-47CF-91B9-A3307C6BCF2F}" presName="txShp" presStyleLbl="node1" presStyleIdx="1" presStyleCnt="3">
        <dgm:presLayoutVars>
          <dgm:bulletEnabled val="1"/>
        </dgm:presLayoutVars>
      </dgm:prSet>
      <dgm:spPr/>
    </dgm:pt>
    <dgm:pt modelId="{417D6BF1-473B-4A3C-8895-BFA789F0F9D0}" type="pres">
      <dgm:prSet presAssocID="{E06E6E69-BBFA-4CF4-A278-45E313838CB6}" presName="spacing" presStyleCnt="0"/>
      <dgm:spPr/>
    </dgm:pt>
    <dgm:pt modelId="{F497CFD4-172A-4BA1-8DED-FFD802A81FDD}" type="pres">
      <dgm:prSet presAssocID="{C0B6FFF3-E586-4903-A0C4-696FF97D8A89}" presName="composite" presStyleCnt="0"/>
      <dgm:spPr/>
    </dgm:pt>
    <dgm:pt modelId="{987F6911-23EA-40AA-B69B-667C19F87B1E}" type="pres">
      <dgm:prSet presAssocID="{C0B6FFF3-E586-4903-A0C4-696FF97D8A8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 con riempimento a tinta unita"/>
        </a:ext>
      </dgm:extLst>
    </dgm:pt>
    <dgm:pt modelId="{C93C9165-781E-4D99-A4DE-0A827B3D2F60}" type="pres">
      <dgm:prSet presAssocID="{C0B6FFF3-E586-4903-A0C4-696FF97D8A89}" presName="txShp" presStyleLbl="node1" presStyleIdx="2" presStyleCnt="3">
        <dgm:presLayoutVars>
          <dgm:bulletEnabled val="1"/>
        </dgm:presLayoutVars>
      </dgm:prSet>
      <dgm:spPr/>
    </dgm:pt>
  </dgm:ptLst>
  <dgm:cxnLst>
    <dgm:cxn modelId="{1B233140-C81F-42B0-BFB3-9A18496A8C81}" srcId="{FB7B4F3D-C184-4D1E-A61A-FC6F5DBD0BE7}" destId="{C0B6FFF3-E586-4903-A0C4-696FF97D8A89}" srcOrd="2" destOrd="0" parTransId="{9FCF4AB4-1298-4E22-A4A3-78527A8A1A52}" sibTransId="{2AD597C5-109F-413B-8037-A2A5C2DDAC1F}"/>
    <dgm:cxn modelId="{DAFF4756-89A9-40A7-B6C8-D058250697D4}" type="presOf" srcId="{C0B6FFF3-E586-4903-A0C4-696FF97D8A89}" destId="{C93C9165-781E-4D99-A4DE-0A827B3D2F60}" srcOrd="0" destOrd="0" presId="urn:microsoft.com/office/officeart/2005/8/layout/vList3"/>
    <dgm:cxn modelId="{50EA3C78-E8C4-43F4-B90D-72031FF1335F}" type="presOf" srcId="{DD88577F-1597-4741-9174-23305A349000}" destId="{7B917078-6B95-496C-9D59-D094C92DADA1}" srcOrd="0" destOrd="0" presId="urn:microsoft.com/office/officeart/2005/8/layout/vList3"/>
    <dgm:cxn modelId="{DA460286-7157-4806-8315-443370CB9F9A}" srcId="{FB7B4F3D-C184-4D1E-A61A-FC6F5DBD0BE7}" destId="{7F25F8DC-BE7A-47CF-91B9-A3307C6BCF2F}" srcOrd="1" destOrd="0" parTransId="{84FD235B-349E-4831-A307-8BEA096105E2}" sibTransId="{E06E6E69-BBFA-4CF4-A278-45E313838CB6}"/>
    <dgm:cxn modelId="{99FF46A4-D0B2-48D3-9A1B-EFCF185337EE}" type="presOf" srcId="{FB7B4F3D-C184-4D1E-A61A-FC6F5DBD0BE7}" destId="{80637954-2C2B-490F-AB11-413820EE42F8}" srcOrd="0" destOrd="0" presId="urn:microsoft.com/office/officeart/2005/8/layout/vList3"/>
    <dgm:cxn modelId="{9C0C99A6-AB47-4C98-BBE7-F05202B9A31B}" srcId="{FB7B4F3D-C184-4D1E-A61A-FC6F5DBD0BE7}" destId="{DD88577F-1597-4741-9174-23305A349000}" srcOrd="0" destOrd="0" parTransId="{0224C1D2-894C-44B7-884A-BA7C53B1FFE5}" sibTransId="{AA801376-4CB0-418A-B292-8FC41609EEA7}"/>
    <dgm:cxn modelId="{07D190C4-4BA3-4FB6-84FF-03E69CE272F7}" type="presOf" srcId="{7F25F8DC-BE7A-47CF-91B9-A3307C6BCF2F}" destId="{EAAA82D6-6488-47C0-B0F9-5D8CDEE82396}" srcOrd="0" destOrd="0" presId="urn:microsoft.com/office/officeart/2005/8/layout/vList3"/>
    <dgm:cxn modelId="{543DE694-ECA2-432F-B7B3-BB78231C42F3}" type="presParOf" srcId="{80637954-2C2B-490F-AB11-413820EE42F8}" destId="{3A306833-A438-4999-B0C1-2023B1A4C69F}" srcOrd="0" destOrd="0" presId="urn:microsoft.com/office/officeart/2005/8/layout/vList3"/>
    <dgm:cxn modelId="{61F22447-A844-4D50-A4DE-FFC99E6E0899}" type="presParOf" srcId="{3A306833-A438-4999-B0C1-2023B1A4C69F}" destId="{F9F4BE1B-1028-4C26-8DB1-B1B7A9512B04}" srcOrd="0" destOrd="0" presId="urn:microsoft.com/office/officeart/2005/8/layout/vList3"/>
    <dgm:cxn modelId="{F326DC4D-F117-4DE7-B560-85B5E15EF712}" type="presParOf" srcId="{3A306833-A438-4999-B0C1-2023B1A4C69F}" destId="{7B917078-6B95-496C-9D59-D094C92DADA1}" srcOrd="1" destOrd="0" presId="urn:microsoft.com/office/officeart/2005/8/layout/vList3"/>
    <dgm:cxn modelId="{E25E80ED-C4C7-4C83-B7FE-A4EDFDBEC267}" type="presParOf" srcId="{80637954-2C2B-490F-AB11-413820EE42F8}" destId="{E446F34A-610D-4D8C-92FE-3529D247559C}" srcOrd="1" destOrd="0" presId="urn:microsoft.com/office/officeart/2005/8/layout/vList3"/>
    <dgm:cxn modelId="{F422F000-AFD5-457E-A9A5-796C5B385E21}" type="presParOf" srcId="{80637954-2C2B-490F-AB11-413820EE42F8}" destId="{274B666B-ACDD-4B62-9397-47974A61FA0A}" srcOrd="2" destOrd="0" presId="urn:microsoft.com/office/officeart/2005/8/layout/vList3"/>
    <dgm:cxn modelId="{468599B8-711C-4743-9D0C-A734AC134D1E}" type="presParOf" srcId="{274B666B-ACDD-4B62-9397-47974A61FA0A}" destId="{86FB9F3E-6DF1-4475-B6FB-4E7108A2C810}" srcOrd="0" destOrd="0" presId="urn:microsoft.com/office/officeart/2005/8/layout/vList3"/>
    <dgm:cxn modelId="{B1AC569C-8C98-466F-BEA4-647E34B47BF5}" type="presParOf" srcId="{274B666B-ACDD-4B62-9397-47974A61FA0A}" destId="{EAAA82D6-6488-47C0-B0F9-5D8CDEE82396}" srcOrd="1" destOrd="0" presId="urn:microsoft.com/office/officeart/2005/8/layout/vList3"/>
    <dgm:cxn modelId="{B148ABF7-FDCC-4B32-8E07-53536666E512}" type="presParOf" srcId="{80637954-2C2B-490F-AB11-413820EE42F8}" destId="{417D6BF1-473B-4A3C-8895-BFA789F0F9D0}" srcOrd="3" destOrd="0" presId="urn:microsoft.com/office/officeart/2005/8/layout/vList3"/>
    <dgm:cxn modelId="{14C3BF1D-811C-46E4-8EB6-53B4194CF134}" type="presParOf" srcId="{80637954-2C2B-490F-AB11-413820EE42F8}" destId="{F497CFD4-172A-4BA1-8DED-FFD802A81FDD}" srcOrd="4" destOrd="0" presId="urn:microsoft.com/office/officeart/2005/8/layout/vList3"/>
    <dgm:cxn modelId="{22201DAC-F478-48BB-85C2-71BF5C53AB5C}" type="presParOf" srcId="{F497CFD4-172A-4BA1-8DED-FFD802A81FDD}" destId="{987F6911-23EA-40AA-B69B-667C19F87B1E}" srcOrd="0" destOrd="0" presId="urn:microsoft.com/office/officeart/2005/8/layout/vList3"/>
    <dgm:cxn modelId="{45F39512-9402-4BE7-BA6F-137648786461}" type="presParOf" srcId="{F497CFD4-172A-4BA1-8DED-FFD802A81FDD}" destId="{C93C9165-781E-4D99-A4DE-0A827B3D2F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F31DF-8BD0-49DD-B5A2-61F44A5447DF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2DCCB2D-8941-4452-8479-E41434928040}">
      <dgm:prSet/>
      <dgm:spPr/>
      <dgm:t>
        <a:bodyPr/>
        <a:lstStyle/>
        <a:p>
          <a:r>
            <a:rPr lang="it-IT" b="1" i="0" dirty="0">
              <a:solidFill>
                <a:schemeClr val="tx1"/>
              </a:solidFill>
              <a:latin typeface="Raleway" pitchFamily="2" charset="0"/>
            </a:rPr>
            <a:t>Supportare gli Enti locali: </a:t>
          </a:r>
          <a:endParaRPr lang="en-US" b="1" i="0" dirty="0">
            <a:solidFill>
              <a:schemeClr val="tx1"/>
            </a:solidFill>
            <a:latin typeface="Raleway" pitchFamily="2" charset="0"/>
          </a:endParaRPr>
        </a:p>
      </dgm:t>
    </dgm:pt>
    <dgm:pt modelId="{E4A7B5F7-E7CD-4A00-9A45-A27863382993}" type="parTrans" cxnId="{2B41EC58-167A-464F-88C2-13A43676190C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0AACFCF6-9A0B-4FFC-A8C7-5BAF00ABC75E}" type="sibTrans" cxnId="{2B41EC58-167A-464F-88C2-13A43676190C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EEF7C8B0-0120-479D-9F66-9C51E194E555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nell’erogazione di servizi di </a:t>
          </a:r>
          <a:r>
            <a:rPr lang="it-IT" b="1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informazione, assistenza e animazione della comunità territoriale</a:t>
          </a:r>
          <a:r>
            <a:rPr lang="it-IT" b="1" dirty="0">
              <a:solidFill>
                <a:schemeClr val="accent1"/>
              </a:solidFill>
              <a:latin typeface="Raleway" pitchFamily="2" charset="0"/>
            </a:rPr>
            <a:t> </a:t>
          </a:r>
          <a:r>
            <a:rPr lang="it-IT" dirty="0">
              <a:latin typeface="Raleway" pitchFamily="2" charset="0"/>
            </a:rPr>
            <a:t>in una logica di rete e collaborazione con gli attori del territorio, sui temi dell’efficientamento energetico e della produzione, autoconsumo e condivisione di energie rinnovabili,</a:t>
          </a:r>
          <a:endParaRPr lang="en-US" dirty="0">
            <a:latin typeface="Raleway" pitchFamily="2" charset="0"/>
          </a:endParaRPr>
        </a:p>
      </dgm:t>
    </dgm:pt>
    <dgm:pt modelId="{0918046F-4DA9-4385-9FD7-7D8804D92377}" type="parTrans" cxnId="{4DF9F85E-71EB-4D48-B57D-C2C26F561EF2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E12E0455-0E53-43F3-9C93-8E9B99E522E3}" type="sibTrans" cxnId="{4DF9F85E-71EB-4D48-B57D-C2C26F561EF2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FDA5F400-2D32-488E-A423-37BF7B684330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nel </a:t>
          </a:r>
          <a:r>
            <a:rPr lang="it-IT" b="1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rafforzamento della capacità amministrativa </a:t>
          </a:r>
          <a:r>
            <a:rPr lang="it-IT" dirty="0">
              <a:latin typeface="Raleway" pitchFamily="2" charset="0"/>
            </a:rPr>
            <a:t>del personale degli EELL sui medesimi temi</a:t>
          </a:r>
          <a:endParaRPr lang="en-US" dirty="0">
            <a:latin typeface="Raleway" pitchFamily="2" charset="0"/>
          </a:endParaRPr>
        </a:p>
      </dgm:t>
    </dgm:pt>
    <dgm:pt modelId="{8B56874B-455D-4097-BEA9-169B179E9E10}" type="parTrans" cxnId="{DB78B1FE-7949-4A7D-B777-E10A0DCD8150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59E09C6D-D177-49E3-871D-BE90561754EB}" type="sibTrans" cxnId="{DB78B1FE-7949-4A7D-B777-E10A0DCD8150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D79C6068-C23E-45E9-A4D3-3E916BBD4548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a </a:t>
          </a:r>
          <a:r>
            <a:rPr lang="it-IT" b="1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coinvolgere cittadini, imprese ed enti del terzo settore</a:t>
          </a:r>
          <a:r>
            <a:rPr lang="it-IT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 </a:t>
          </a:r>
          <a:r>
            <a:rPr lang="it-IT" dirty="0">
              <a:latin typeface="Raleway" pitchFamily="2" charset="0"/>
            </a:rPr>
            <a:t>della Regione nel percorso di transizione verso una società più equa e sostenibile e un’economia circolare che miri ad una gestione efficiente delle risorse, a una riduzione dei consumi energetici e alla produzione, autoconsumo e condivisione di energia da fonti rinnovabili;</a:t>
          </a:r>
          <a:endParaRPr lang="en-US" dirty="0">
            <a:latin typeface="Raleway" pitchFamily="2" charset="0"/>
          </a:endParaRPr>
        </a:p>
      </dgm:t>
    </dgm:pt>
    <dgm:pt modelId="{BD0F817A-C8BE-494F-B2BD-A60604679982}" type="parTrans" cxnId="{AC9729EE-1C3A-494B-BD7C-E51B9B4626E6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BFEC9F37-CC8D-4A66-B0B3-8926302D4B84}" type="sibTrans" cxnId="{AC9729EE-1C3A-494B-BD7C-E51B9B4626E6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49BA5CA1-1A5C-4460-B846-E59E2DB8E12D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ad implementare le proprie </a:t>
          </a:r>
          <a:r>
            <a:rPr lang="it-IT" b="1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competenze interne e a svolgere efficacemente la propria azione amministrativa.</a:t>
          </a:r>
          <a:endParaRPr lang="en-US" dirty="0">
            <a:solidFill>
              <a:schemeClr val="accent1">
                <a:lumMod val="75000"/>
              </a:schemeClr>
            </a:solidFill>
            <a:latin typeface="Raleway" pitchFamily="2" charset="0"/>
          </a:endParaRPr>
        </a:p>
      </dgm:t>
    </dgm:pt>
    <dgm:pt modelId="{643D74ED-A9C0-4BCB-A812-DD6BC30709E9}" type="parTrans" cxnId="{8597AB86-E705-49EF-AF36-AB82592BA191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F9345805-8CE8-463A-A73D-0A32F976D2E8}" type="sibTrans" cxnId="{8597AB86-E705-49EF-AF36-AB82592BA191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6FB219E5-EDFE-428A-BDF4-63C9F1E05BD7}">
      <dgm:prSet/>
      <dgm:spPr/>
      <dgm:t>
        <a:bodyPr/>
        <a:lstStyle/>
        <a:p>
          <a:r>
            <a:rPr lang="it-IT" b="1" dirty="0">
              <a:solidFill>
                <a:schemeClr val="tx1"/>
              </a:solidFill>
              <a:latin typeface="Raleway" pitchFamily="2" charset="0"/>
            </a:rPr>
            <a:t>Attraverso il </a:t>
          </a:r>
          <a:r>
            <a:rPr lang="it-IT" b="1" u="sng" dirty="0">
              <a:solidFill>
                <a:schemeClr val="tx1"/>
              </a:solidFill>
              <a:latin typeface="Raleway" pitchFamily="2" charset="0"/>
            </a:rPr>
            <a:t>finanziamento</a:t>
          </a:r>
          <a:r>
            <a:rPr lang="it-IT" b="1" dirty="0">
              <a:solidFill>
                <a:schemeClr val="tx1"/>
              </a:solidFill>
              <a:latin typeface="Raleway" pitchFamily="2" charset="0"/>
            </a:rPr>
            <a:t> di attività volte: </a:t>
          </a:r>
          <a:endParaRPr lang="en-US" b="1" dirty="0">
            <a:solidFill>
              <a:schemeClr val="tx1"/>
            </a:solidFill>
            <a:latin typeface="Raleway" pitchFamily="2" charset="0"/>
          </a:endParaRPr>
        </a:p>
      </dgm:t>
    </dgm:pt>
    <dgm:pt modelId="{87718CC9-4CDC-4673-B48F-5990D59C54F0}" type="sibTrans" cxnId="{E84BD049-0431-403C-BF54-148FB43A391D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141AE752-5B02-4471-A4B1-ED9D6B1214F7}" type="parTrans" cxnId="{E84BD049-0431-403C-BF54-148FB43A391D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62206C42-7D0E-475B-9379-81848D96C2F6}" type="pres">
      <dgm:prSet presAssocID="{D26F31DF-8BD0-49DD-B5A2-61F44A5447DF}" presName="linear" presStyleCnt="0">
        <dgm:presLayoutVars>
          <dgm:dir/>
          <dgm:animLvl val="lvl"/>
          <dgm:resizeHandles val="exact"/>
        </dgm:presLayoutVars>
      </dgm:prSet>
      <dgm:spPr/>
    </dgm:pt>
    <dgm:pt modelId="{29F2CC8D-B1BA-4671-A3FD-EF8D62B1348B}" type="pres">
      <dgm:prSet presAssocID="{82DCCB2D-8941-4452-8479-E41434928040}" presName="parentLin" presStyleCnt="0"/>
      <dgm:spPr/>
    </dgm:pt>
    <dgm:pt modelId="{B6D58C81-4B80-4165-A4EE-1820575816A7}" type="pres">
      <dgm:prSet presAssocID="{82DCCB2D-8941-4452-8479-E41434928040}" presName="parentLeftMargin" presStyleLbl="node1" presStyleIdx="0" presStyleCnt="2"/>
      <dgm:spPr/>
    </dgm:pt>
    <dgm:pt modelId="{525A7FC4-156A-42D1-8D86-5689A7B1B34B}" type="pres">
      <dgm:prSet presAssocID="{82DCCB2D-8941-4452-8479-E414349280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52B52-1A62-4DC7-BB13-EE91166A8D3E}" type="pres">
      <dgm:prSet presAssocID="{82DCCB2D-8941-4452-8479-E41434928040}" presName="negativeSpace" presStyleCnt="0"/>
      <dgm:spPr/>
    </dgm:pt>
    <dgm:pt modelId="{FF14B927-C0F2-4AF9-A1E5-5B7F7FBC692D}" type="pres">
      <dgm:prSet presAssocID="{82DCCB2D-8941-4452-8479-E41434928040}" presName="childText" presStyleLbl="conFgAcc1" presStyleIdx="0" presStyleCnt="2">
        <dgm:presLayoutVars>
          <dgm:bulletEnabled val="1"/>
        </dgm:presLayoutVars>
      </dgm:prSet>
      <dgm:spPr/>
    </dgm:pt>
    <dgm:pt modelId="{0B3F21E8-2336-47BC-A36E-E8C6142AD773}" type="pres">
      <dgm:prSet presAssocID="{0AACFCF6-9A0B-4FFC-A8C7-5BAF00ABC75E}" presName="spaceBetweenRectangles" presStyleCnt="0"/>
      <dgm:spPr/>
    </dgm:pt>
    <dgm:pt modelId="{2329F8A2-FD0E-435F-8C1A-15D3E4D0AD07}" type="pres">
      <dgm:prSet presAssocID="{6FB219E5-EDFE-428A-BDF4-63C9F1E05BD7}" presName="parentLin" presStyleCnt="0"/>
      <dgm:spPr/>
    </dgm:pt>
    <dgm:pt modelId="{F2148634-4EAC-4985-BFA5-98B3ACA1F80A}" type="pres">
      <dgm:prSet presAssocID="{6FB219E5-EDFE-428A-BDF4-63C9F1E05BD7}" presName="parentLeftMargin" presStyleLbl="node1" presStyleIdx="0" presStyleCnt="2"/>
      <dgm:spPr/>
    </dgm:pt>
    <dgm:pt modelId="{A11DF7C1-9561-49CD-B336-7F3BAEBF5138}" type="pres">
      <dgm:prSet presAssocID="{6FB219E5-EDFE-428A-BDF4-63C9F1E05B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E502801-74EC-444C-97A4-95D25F7BB51C}" type="pres">
      <dgm:prSet presAssocID="{6FB219E5-EDFE-428A-BDF4-63C9F1E05BD7}" presName="negativeSpace" presStyleCnt="0"/>
      <dgm:spPr/>
    </dgm:pt>
    <dgm:pt modelId="{C23807F1-9AAF-472F-9708-E1A18DDE1412}" type="pres">
      <dgm:prSet presAssocID="{6FB219E5-EDFE-428A-BDF4-63C9F1E05BD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6E0E05-A031-45BA-998C-C720DA0AC296}" type="presOf" srcId="{FDA5F400-2D32-488E-A423-37BF7B684330}" destId="{FF14B927-C0F2-4AF9-A1E5-5B7F7FBC692D}" srcOrd="0" destOrd="1" presId="urn:microsoft.com/office/officeart/2005/8/layout/list1"/>
    <dgm:cxn modelId="{DA780A1E-F695-4482-BB99-1EC05F9EC215}" type="presOf" srcId="{6FB219E5-EDFE-428A-BDF4-63C9F1E05BD7}" destId="{F2148634-4EAC-4985-BFA5-98B3ACA1F80A}" srcOrd="0" destOrd="0" presId="urn:microsoft.com/office/officeart/2005/8/layout/list1"/>
    <dgm:cxn modelId="{4DF9F85E-71EB-4D48-B57D-C2C26F561EF2}" srcId="{82DCCB2D-8941-4452-8479-E41434928040}" destId="{EEF7C8B0-0120-479D-9F66-9C51E194E555}" srcOrd="0" destOrd="0" parTransId="{0918046F-4DA9-4385-9FD7-7D8804D92377}" sibTransId="{E12E0455-0E53-43F3-9C93-8E9B99E522E3}"/>
    <dgm:cxn modelId="{A7347665-9552-4A07-83CC-56F10B7DBC2F}" type="presOf" srcId="{D79C6068-C23E-45E9-A4D3-3E916BBD4548}" destId="{C23807F1-9AAF-472F-9708-E1A18DDE1412}" srcOrd="0" destOrd="0" presId="urn:microsoft.com/office/officeart/2005/8/layout/list1"/>
    <dgm:cxn modelId="{FCA2E466-CBD1-4997-BD16-419DA19EE34F}" type="presOf" srcId="{EEF7C8B0-0120-479D-9F66-9C51E194E555}" destId="{FF14B927-C0F2-4AF9-A1E5-5B7F7FBC692D}" srcOrd="0" destOrd="0" presId="urn:microsoft.com/office/officeart/2005/8/layout/list1"/>
    <dgm:cxn modelId="{E84BD049-0431-403C-BF54-148FB43A391D}" srcId="{D26F31DF-8BD0-49DD-B5A2-61F44A5447DF}" destId="{6FB219E5-EDFE-428A-BDF4-63C9F1E05BD7}" srcOrd="1" destOrd="0" parTransId="{141AE752-5B02-4471-A4B1-ED9D6B1214F7}" sibTransId="{87718CC9-4CDC-4673-B48F-5990D59C54F0}"/>
    <dgm:cxn modelId="{DFFDC458-5DC3-4173-8746-57B31312536B}" type="presOf" srcId="{82DCCB2D-8941-4452-8479-E41434928040}" destId="{525A7FC4-156A-42D1-8D86-5689A7B1B34B}" srcOrd="1" destOrd="0" presId="urn:microsoft.com/office/officeart/2005/8/layout/list1"/>
    <dgm:cxn modelId="{2B41EC58-167A-464F-88C2-13A43676190C}" srcId="{D26F31DF-8BD0-49DD-B5A2-61F44A5447DF}" destId="{82DCCB2D-8941-4452-8479-E41434928040}" srcOrd="0" destOrd="0" parTransId="{E4A7B5F7-E7CD-4A00-9A45-A27863382993}" sibTransId="{0AACFCF6-9A0B-4FFC-A8C7-5BAF00ABC75E}"/>
    <dgm:cxn modelId="{8597AB86-E705-49EF-AF36-AB82592BA191}" srcId="{6FB219E5-EDFE-428A-BDF4-63C9F1E05BD7}" destId="{49BA5CA1-1A5C-4460-B846-E59E2DB8E12D}" srcOrd="1" destOrd="0" parTransId="{643D74ED-A9C0-4BCB-A812-DD6BC30709E9}" sibTransId="{F9345805-8CE8-463A-A73D-0A32F976D2E8}"/>
    <dgm:cxn modelId="{B6AD11C1-4B7C-4FD1-BB77-DE48BD48450E}" type="presOf" srcId="{6FB219E5-EDFE-428A-BDF4-63C9F1E05BD7}" destId="{A11DF7C1-9561-49CD-B336-7F3BAEBF5138}" srcOrd="1" destOrd="0" presId="urn:microsoft.com/office/officeart/2005/8/layout/list1"/>
    <dgm:cxn modelId="{5B0D5DCF-EB92-4C96-BFB3-E0817711A036}" type="presOf" srcId="{49BA5CA1-1A5C-4460-B846-E59E2DB8E12D}" destId="{C23807F1-9AAF-472F-9708-E1A18DDE1412}" srcOrd="0" destOrd="1" presId="urn:microsoft.com/office/officeart/2005/8/layout/list1"/>
    <dgm:cxn modelId="{A87532DE-7EBB-4833-A2EB-9D637DFA0AE2}" type="presOf" srcId="{D26F31DF-8BD0-49DD-B5A2-61F44A5447DF}" destId="{62206C42-7D0E-475B-9379-81848D96C2F6}" srcOrd="0" destOrd="0" presId="urn:microsoft.com/office/officeart/2005/8/layout/list1"/>
    <dgm:cxn modelId="{AC9729EE-1C3A-494B-BD7C-E51B9B4626E6}" srcId="{6FB219E5-EDFE-428A-BDF4-63C9F1E05BD7}" destId="{D79C6068-C23E-45E9-A4D3-3E916BBD4548}" srcOrd="0" destOrd="0" parTransId="{BD0F817A-C8BE-494F-B2BD-A60604679982}" sibTransId="{BFEC9F37-CC8D-4A66-B0B3-8926302D4B84}"/>
    <dgm:cxn modelId="{9221F3FB-FC39-4C54-BCA8-0A7487BC2106}" type="presOf" srcId="{82DCCB2D-8941-4452-8479-E41434928040}" destId="{B6D58C81-4B80-4165-A4EE-1820575816A7}" srcOrd="0" destOrd="0" presId="urn:microsoft.com/office/officeart/2005/8/layout/list1"/>
    <dgm:cxn modelId="{DB78B1FE-7949-4A7D-B777-E10A0DCD8150}" srcId="{82DCCB2D-8941-4452-8479-E41434928040}" destId="{FDA5F400-2D32-488E-A423-37BF7B684330}" srcOrd="1" destOrd="0" parTransId="{8B56874B-455D-4097-BEA9-169B179E9E10}" sibTransId="{59E09C6D-D177-49E3-871D-BE90561754EB}"/>
    <dgm:cxn modelId="{99929532-1009-4617-A7D0-4F4BE95D2A46}" type="presParOf" srcId="{62206C42-7D0E-475B-9379-81848D96C2F6}" destId="{29F2CC8D-B1BA-4671-A3FD-EF8D62B1348B}" srcOrd="0" destOrd="0" presId="urn:microsoft.com/office/officeart/2005/8/layout/list1"/>
    <dgm:cxn modelId="{E5D9409D-E498-436D-9916-D024629FD7EE}" type="presParOf" srcId="{29F2CC8D-B1BA-4671-A3FD-EF8D62B1348B}" destId="{B6D58C81-4B80-4165-A4EE-1820575816A7}" srcOrd="0" destOrd="0" presId="urn:microsoft.com/office/officeart/2005/8/layout/list1"/>
    <dgm:cxn modelId="{35734B3C-D893-49EE-B6D1-7679E117ABF4}" type="presParOf" srcId="{29F2CC8D-B1BA-4671-A3FD-EF8D62B1348B}" destId="{525A7FC4-156A-42D1-8D86-5689A7B1B34B}" srcOrd="1" destOrd="0" presId="urn:microsoft.com/office/officeart/2005/8/layout/list1"/>
    <dgm:cxn modelId="{9D534427-596A-4107-B8B8-B70849908828}" type="presParOf" srcId="{62206C42-7D0E-475B-9379-81848D96C2F6}" destId="{DA852B52-1A62-4DC7-BB13-EE91166A8D3E}" srcOrd="1" destOrd="0" presId="urn:microsoft.com/office/officeart/2005/8/layout/list1"/>
    <dgm:cxn modelId="{2B47AE13-AD8A-412B-9D91-C07A2B3EB409}" type="presParOf" srcId="{62206C42-7D0E-475B-9379-81848D96C2F6}" destId="{FF14B927-C0F2-4AF9-A1E5-5B7F7FBC692D}" srcOrd="2" destOrd="0" presId="urn:microsoft.com/office/officeart/2005/8/layout/list1"/>
    <dgm:cxn modelId="{3394BBFA-4A55-4F70-9D38-1803DE9E9445}" type="presParOf" srcId="{62206C42-7D0E-475B-9379-81848D96C2F6}" destId="{0B3F21E8-2336-47BC-A36E-E8C6142AD773}" srcOrd="3" destOrd="0" presId="urn:microsoft.com/office/officeart/2005/8/layout/list1"/>
    <dgm:cxn modelId="{66F7174D-B1E2-41F2-B078-EC3D83D2D8AB}" type="presParOf" srcId="{62206C42-7D0E-475B-9379-81848D96C2F6}" destId="{2329F8A2-FD0E-435F-8C1A-15D3E4D0AD07}" srcOrd="4" destOrd="0" presId="urn:microsoft.com/office/officeart/2005/8/layout/list1"/>
    <dgm:cxn modelId="{02172F8C-5FA1-4947-967E-B132D873921D}" type="presParOf" srcId="{2329F8A2-FD0E-435F-8C1A-15D3E4D0AD07}" destId="{F2148634-4EAC-4985-BFA5-98B3ACA1F80A}" srcOrd="0" destOrd="0" presId="urn:microsoft.com/office/officeart/2005/8/layout/list1"/>
    <dgm:cxn modelId="{0F92B233-F8D5-4C05-8F2E-164FF0E5C05C}" type="presParOf" srcId="{2329F8A2-FD0E-435F-8C1A-15D3E4D0AD07}" destId="{A11DF7C1-9561-49CD-B336-7F3BAEBF5138}" srcOrd="1" destOrd="0" presId="urn:microsoft.com/office/officeart/2005/8/layout/list1"/>
    <dgm:cxn modelId="{F161953F-9A41-417C-A8B4-B7D9B5ADC0DE}" type="presParOf" srcId="{62206C42-7D0E-475B-9379-81848D96C2F6}" destId="{DE502801-74EC-444C-97A4-95D25F7BB51C}" srcOrd="5" destOrd="0" presId="urn:microsoft.com/office/officeart/2005/8/layout/list1"/>
    <dgm:cxn modelId="{95296FDC-E84C-4597-90F1-A937D39C5C92}" type="presParOf" srcId="{62206C42-7D0E-475B-9379-81848D96C2F6}" destId="{C23807F1-9AAF-472F-9708-E1A18DDE14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8779A-D028-4627-90AC-6D68C20AA94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48EFC-57AD-4B78-8AEF-DF1258BB56A8}">
      <dgm:prSet custT="1"/>
      <dgm:spPr/>
      <dgm:t>
        <a:bodyPr/>
        <a:lstStyle/>
        <a:p>
          <a:r>
            <a:rPr lang="it-IT" sz="1800">
              <a:latin typeface="Raleway" pitchFamily="2" charset="0"/>
            </a:rPr>
            <a:t>Comuni;</a:t>
          </a:r>
          <a:endParaRPr lang="en-US" sz="1800">
            <a:latin typeface="Raleway" pitchFamily="2" charset="0"/>
          </a:endParaRPr>
        </a:p>
      </dgm:t>
    </dgm:pt>
    <dgm:pt modelId="{00E0ED4A-27B5-4FAC-A675-26DB5B79EE66}" type="parTrans" cxnId="{B0C0B2F5-F7C9-48B2-881B-14225B0450B8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37B8E1CC-14A3-4B96-BA07-3807D598E3E9}" type="sibTrans" cxnId="{B0C0B2F5-F7C9-48B2-881B-14225B0450B8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A8CBB582-FFBA-4D14-8942-DF77C267429F}">
      <dgm:prSet custT="1"/>
      <dgm:spPr/>
      <dgm:t>
        <a:bodyPr/>
        <a:lstStyle/>
        <a:p>
          <a:r>
            <a:rPr lang="it-IT" sz="1800">
              <a:latin typeface="Raleway" pitchFamily="2" charset="0"/>
            </a:rPr>
            <a:t>Province;</a:t>
          </a:r>
          <a:endParaRPr lang="en-US" sz="1800">
            <a:latin typeface="Raleway" pitchFamily="2" charset="0"/>
          </a:endParaRPr>
        </a:p>
      </dgm:t>
    </dgm:pt>
    <dgm:pt modelId="{87D0BD9C-EF87-4D2E-B8F7-F3A1757DBE4F}" type="parTrans" cxnId="{6F57F689-866E-4D11-92EA-B0E5458BBC98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591564B3-F3D8-471E-B18A-42F611C03609}" type="sibTrans" cxnId="{6F57F689-866E-4D11-92EA-B0E5458BBC98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C97C5282-A2E1-488D-BA7D-731791C972D5}">
      <dgm:prSet custT="1"/>
      <dgm:spPr/>
      <dgm:t>
        <a:bodyPr/>
        <a:lstStyle/>
        <a:p>
          <a:r>
            <a:rPr lang="it-IT" sz="1800">
              <a:latin typeface="Raleway" pitchFamily="2" charset="0"/>
            </a:rPr>
            <a:t>Città metropolitana;</a:t>
          </a:r>
          <a:endParaRPr lang="en-US" sz="1800">
            <a:latin typeface="Raleway" pitchFamily="2" charset="0"/>
          </a:endParaRPr>
        </a:p>
      </dgm:t>
    </dgm:pt>
    <dgm:pt modelId="{D0B67538-586A-445D-8B18-A3B049C01F32}" type="parTrans" cxnId="{7898C646-CA85-4765-BE35-7A04479B9367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AD0EBE1C-5645-4402-A644-1C80D45EDD02}" type="sibTrans" cxnId="{7898C646-CA85-4765-BE35-7A04479B9367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FF99E351-DB18-42F9-ABE3-2E1B13A6DFFF}">
      <dgm:prSet custT="1"/>
      <dgm:spPr/>
      <dgm:t>
        <a:bodyPr/>
        <a:lstStyle/>
        <a:p>
          <a:r>
            <a:rPr lang="it-IT" sz="1800">
              <a:latin typeface="Raleway" pitchFamily="2" charset="0"/>
            </a:rPr>
            <a:t>Unioni di comuni, compreso il circondario imolese</a:t>
          </a:r>
          <a:endParaRPr lang="en-US" sz="1800">
            <a:latin typeface="Raleway" pitchFamily="2" charset="0"/>
          </a:endParaRPr>
        </a:p>
      </dgm:t>
    </dgm:pt>
    <dgm:pt modelId="{16AF9C3A-6E15-4041-9F75-CD6C82458CDE}" type="parTrans" cxnId="{CE7732AA-2175-4F06-B1BC-4CB698CCA8B4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2F2A12A2-752D-41B3-996C-B3C835A9458C}" type="sibTrans" cxnId="{CE7732AA-2175-4F06-B1BC-4CB698CCA8B4}">
      <dgm:prSet/>
      <dgm:spPr/>
      <dgm:t>
        <a:bodyPr/>
        <a:lstStyle/>
        <a:p>
          <a:endParaRPr lang="en-US" sz="2800">
            <a:latin typeface="Raleway" pitchFamily="2" charset="0"/>
          </a:endParaRPr>
        </a:p>
      </dgm:t>
    </dgm:pt>
    <dgm:pt modelId="{114EBF44-1218-4B0C-BA48-A835BC20AD1F}" type="pres">
      <dgm:prSet presAssocID="{4F78779A-D028-4627-90AC-6D68C20AA944}" presName="Name0" presStyleCnt="0">
        <dgm:presLayoutVars>
          <dgm:dir/>
        </dgm:presLayoutVars>
      </dgm:prSet>
      <dgm:spPr/>
    </dgm:pt>
    <dgm:pt modelId="{027B708A-27C4-457F-854C-BE123522AA3F}" type="pres">
      <dgm:prSet presAssocID="{9A448EFC-57AD-4B78-8AEF-DF1258BB56A8}" presName="noChildren" presStyleCnt="0"/>
      <dgm:spPr/>
    </dgm:pt>
    <dgm:pt modelId="{74CEEEB2-42EA-4595-B8D3-F9582B88A2E0}" type="pres">
      <dgm:prSet presAssocID="{9A448EFC-57AD-4B78-8AEF-DF1258BB56A8}" presName="gap" presStyleCnt="0"/>
      <dgm:spPr/>
    </dgm:pt>
    <dgm:pt modelId="{D8CF9288-DDE2-4C96-9C74-9E27A30A20AE}" type="pres">
      <dgm:prSet presAssocID="{9A448EFC-57AD-4B78-8AEF-DF1258BB56A8}" presName="medCircle2" presStyleLbl="vennNode1" presStyleIdx="0" presStyleCnt="4"/>
      <dgm:spPr/>
    </dgm:pt>
    <dgm:pt modelId="{D8CE9259-961F-4CD5-A896-560A53DC06E3}" type="pres">
      <dgm:prSet presAssocID="{9A448EFC-57AD-4B78-8AEF-DF1258BB56A8}" presName="txLvlOnly1" presStyleLbl="revTx" presStyleIdx="0" presStyleCnt="4"/>
      <dgm:spPr/>
    </dgm:pt>
    <dgm:pt modelId="{57402552-977F-4513-B77F-BF8E0CE8CB71}" type="pres">
      <dgm:prSet presAssocID="{A8CBB582-FFBA-4D14-8942-DF77C267429F}" presName="noChildren" presStyleCnt="0"/>
      <dgm:spPr/>
    </dgm:pt>
    <dgm:pt modelId="{C349E472-40FB-4B00-A0E2-DFA03F6AEB80}" type="pres">
      <dgm:prSet presAssocID="{A8CBB582-FFBA-4D14-8942-DF77C267429F}" presName="gap" presStyleCnt="0"/>
      <dgm:spPr/>
    </dgm:pt>
    <dgm:pt modelId="{AAEAD585-DCF7-4B97-99C6-D0BEBF36B636}" type="pres">
      <dgm:prSet presAssocID="{A8CBB582-FFBA-4D14-8942-DF77C267429F}" presName="medCircle2" presStyleLbl="vennNode1" presStyleIdx="1" presStyleCnt="4"/>
      <dgm:spPr/>
    </dgm:pt>
    <dgm:pt modelId="{1D7DFDA6-04AF-4807-BE34-EACA1A452D2F}" type="pres">
      <dgm:prSet presAssocID="{A8CBB582-FFBA-4D14-8942-DF77C267429F}" presName="txLvlOnly1" presStyleLbl="revTx" presStyleIdx="1" presStyleCnt="4"/>
      <dgm:spPr/>
    </dgm:pt>
    <dgm:pt modelId="{15908F17-1DF5-4D68-AA53-403F12D5494E}" type="pres">
      <dgm:prSet presAssocID="{C97C5282-A2E1-488D-BA7D-731791C972D5}" presName="noChildren" presStyleCnt="0"/>
      <dgm:spPr/>
    </dgm:pt>
    <dgm:pt modelId="{CA8DD72E-BE20-44E0-A300-AB562A02CE09}" type="pres">
      <dgm:prSet presAssocID="{C97C5282-A2E1-488D-BA7D-731791C972D5}" presName="gap" presStyleCnt="0"/>
      <dgm:spPr/>
    </dgm:pt>
    <dgm:pt modelId="{C84F2BFF-C775-42EE-AB4E-7F8360B0E31F}" type="pres">
      <dgm:prSet presAssocID="{C97C5282-A2E1-488D-BA7D-731791C972D5}" presName="medCircle2" presStyleLbl="vennNode1" presStyleIdx="2" presStyleCnt="4"/>
      <dgm:spPr/>
    </dgm:pt>
    <dgm:pt modelId="{C160B7C0-1B4D-4D80-909C-3EB82E68ADD7}" type="pres">
      <dgm:prSet presAssocID="{C97C5282-A2E1-488D-BA7D-731791C972D5}" presName="txLvlOnly1" presStyleLbl="revTx" presStyleIdx="2" presStyleCnt="4"/>
      <dgm:spPr/>
    </dgm:pt>
    <dgm:pt modelId="{6886861F-A9A9-45B3-BD36-DE6C6AD7D1F7}" type="pres">
      <dgm:prSet presAssocID="{FF99E351-DB18-42F9-ABE3-2E1B13A6DFFF}" presName="noChildren" presStyleCnt="0"/>
      <dgm:spPr/>
    </dgm:pt>
    <dgm:pt modelId="{D4B7C9D4-8F3B-4398-99C5-76023F119B7E}" type="pres">
      <dgm:prSet presAssocID="{FF99E351-DB18-42F9-ABE3-2E1B13A6DFFF}" presName="gap" presStyleCnt="0"/>
      <dgm:spPr/>
    </dgm:pt>
    <dgm:pt modelId="{6C3CEE28-5830-40D3-BC28-669B88F499F4}" type="pres">
      <dgm:prSet presAssocID="{FF99E351-DB18-42F9-ABE3-2E1B13A6DFFF}" presName="medCircle2" presStyleLbl="vennNode1" presStyleIdx="3" presStyleCnt="4"/>
      <dgm:spPr/>
    </dgm:pt>
    <dgm:pt modelId="{4B10933F-E678-499E-B16E-8B075F2C146E}" type="pres">
      <dgm:prSet presAssocID="{FF99E351-DB18-42F9-ABE3-2E1B13A6DFFF}" presName="txLvlOnly1" presStyleLbl="revTx" presStyleIdx="3" presStyleCnt="4"/>
      <dgm:spPr/>
    </dgm:pt>
  </dgm:ptLst>
  <dgm:cxnLst>
    <dgm:cxn modelId="{D995690D-2387-44BA-8F6B-744F123A70D0}" type="presOf" srcId="{C97C5282-A2E1-488D-BA7D-731791C972D5}" destId="{C160B7C0-1B4D-4D80-909C-3EB82E68ADD7}" srcOrd="0" destOrd="0" presId="urn:microsoft.com/office/officeart/2008/layout/VerticalCircleList"/>
    <dgm:cxn modelId="{87D9A117-930B-4A44-85B1-0D5FAC41A1C6}" type="presOf" srcId="{A8CBB582-FFBA-4D14-8942-DF77C267429F}" destId="{1D7DFDA6-04AF-4807-BE34-EACA1A452D2F}" srcOrd="0" destOrd="0" presId="urn:microsoft.com/office/officeart/2008/layout/VerticalCircleList"/>
    <dgm:cxn modelId="{59880533-F236-4AE9-A093-DD5FDAE145E8}" type="presOf" srcId="{FF99E351-DB18-42F9-ABE3-2E1B13A6DFFF}" destId="{4B10933F-E678-499E-B16E-8B075F2C146E}" srcOrd="0" destOrd="0" presId="urn:microsoft.com/office/officeart/2008/layout/VerticalCircleList"/>
    <dgm:cxn modelId="{7898C646-CA85-4765-BE35-7A04479B9367}" srcId="{4F78779A-D028-4627-90AC-6D68C20AA944}" destId="{C97C5282-A2E1-488D-BA7D-731791C972D5}" srcOrd="2" destOrd="0" parTransId="{D0B67538-586A-445D-8B18-A3B049C01F32}" sibTransId="{AD0EBE1C-5645-4402-A644-1C80D45EDD02}"/>
    <dgm:cxn modelId="{D9E35F69-77D8-4D98-911C-93051B603CA0}" type="presOf" srcId="{4F78779A-D028-4627-90AC-6D68C20AA944}" destId="{114EBF44-1218-4B0C-BA48-A835BC20AD1F}" srcOrd="0" destOrd="0" presId="urn:microsoft.com/office/officeart/2008/layout/VerticalCircleList"/>
    <dgm:cxn modelId="{81DAF074-13AD-43AD-BFF4-451C4BE4E2A7}" type="presOf" srcId="{9A448EFC-57AD-4B78-8AEF-DF1258BB56A8}" destId="{D8CE9259-961F-4CD5-A896-560A53DC06E3}" srcOrd="0" destOrd="0" presId="urn:microsoft.com/office/officeart/2008/layout/VerticalCircleList"/>
    <dgm:cxn modelId="{6F57F689-866E-4D11-92EA-B0E5458BBC98}" srcId="{4F78779A-D028-4627-90AC-6D68C20AA944}" destId="{A8CBB582-FFBA-4D14-8942-DF77C267429F}" srcOrd="1" destOrd="0" parTransId="{87D0BD9C-EF87-4D2E-B8F7-F3A1757DBE4F}" sibTransId="{591564B3-F3D8-471E-B18A-42F611C03609}"/>
    <dgm:cxn modelId="{CE7732AA-2175-4F06-B1BC-4CB698CCA8B4}" srcId="{4F78779A-D028-4627-90AC-6D68C20AA944}" destId="{FF99E351-DB18-42F9-ABE3-2E1B13A6DFFF}" srcOrd="3" destOrd="0" parTransId="{16AF9C3A-6E15-4041-9F75-CD6C82458CDE}" sibTransId="{2F2A12A2-752D-41B3-996C-B3C835A9458C}"/>
    <dgm:cxn modelId="{B0C0B2F5-F7C9-48B2-881B-14225B0450B8}" srcId="{4F78779A-D028-4627-90AC-6D68C20AA944}" destId="{9A448EFC-57AD-4B78-8AEF-DF1258BB56A8}" srcOrd="0" destOrd="0" parTransId="{00E0ED4A-27B5-4FAC-A675-26DB5B79EE66}" sibTransId="{37B8E1CC-14A3-4B96-BA07-3807D598E3E9}"/>
    <dgm:cxn modelId="{04E5CE82-1ECE-4541-8881-45C7742E3DCF}" type="presParOf" srcId="{114EBF44-1218-4B0C-BA48-A835BC20AD1F}" destId="{027B708A-27C4-457F-854C-BE123522AA3F}" srcOrd="0" destOrd="0" presId="urn:microsoft.com/office/officeart/2008/layout/VerticalCircleList"/>
    <dgm:cxn modelId="{0BFCECDC-905A-4DAF-A8ED-BB0272E96B8D}" type="presParOf" srcId="{027B708A-27C4-457F-854C-BE123522AA3F}" destId="{74CEEEB2-42EA-4595-B8D3-F9582B88A2E0}" srcOrd="0" destOrd="0" presId="urn:microsoft.com/office/officeart/2008/layout/VerticalCircleList"/>
    <dgm:cxn modelId="{85BFED2F-C22F-462E-90C5-658A0F9F9774}" type="presParOf" srcId="{027B708A-27C4-457F-854C-BE123522AA3F}" destId="{D8CF9288-DDE2-4C96-9C74-9E27A30A20AE}" srcOrd="1" destOrd="0" presId="urn:microsoft.com/office/officeart/2008/layout/VerticalCircleList"/>
    <dgm:cxn modelId="{861D7106-9376-4FAA-BE04-20BE1E6046C4}" type="presParOf" srcId="{027B708A-27C4-457F-854C-BE123522AA3F}" destId="{D8CE9259-961F-4CD5-A896-560A53DC06E3}" srcOrd="2" destOrd="0" presId="urn:microsoft.com/office/officeart/2008/layout/VerticalCircleList"/>
    <dgm:cxn modelId="{4FCEDDBB-9963-4E19-BDEB-BA56B342F28D}" type="presParOf" srcId="{114EBF44-1218-4B0C-BA48-A835BC20AD1F}" destId="{57402552-977F-4513-B77F-BF8E0CE8CB71}" srcOrd="1" destOrd="0" presId="urn:microsoft.com/office/officeart/2008/layout/VerticalCircleList"/>
    <dgm:cxn modelId="{95131392-32FB-4C20-A99E-16A3C9CAB85B}" type="presParOf" srcId="{57402552-977F-4513-B77F-BF8E0CE8CB71}" destId="{C349E472-40FB-4B00-A0E2-DFA03F6AEB80}" srcOrd="0" destOrd="0" presId="urn:microsoft.com/office/officeart/2008/layout/VerticalCircleList"/>
    <dgm:cxn modelId="{E84D5395-6FE4-4951-9210-063C37E7E2E2}" type="presParOf" srcId="{57402552-977F-4513-B77F-BF8E0CE8CB71}" destId="{AAEAD585-DCF7-4B97-99C6-D0BEBF36B636}" srcOrd="1" destOrd="0" presId="urn:microsoft.com/office/officeart/2008/layout/VerticalCircleList"/>
    <dgm:cxn modelId="{4F994B5E-6E81-4E4C-8269-65F4EDEEDA2E}" type="presParOf" srcId="{57402552-977F-4513-B77F-BF8E0CE8CB71}" destId="{1D7DFDA6-04AF-4807-BE34-EACA1A452D2F}" srcOrd="2" destOrd="0" presId="urn:microsoft.com/office/officeart/2008/layout/VerticalCircleList"/>
    <dgm:cxn modelId="{8F27414F-1946-45B5-88F5-7899D7930305}" type="presParOf" srcId="{114EBF44-1218-4B0C-BA48-A835BC20AD1F}" destId="{15908F17-1DF5-4D68-AA53-403F12D5494E}" srcOrd="2" destOrd="0" presId="urn:microsoft.com/office/officeart/2008/layout/VerticalCircleList"/>
    <dgm:cxn modelId="{D4F3421D-6802-4CEF-B101-0ECF3B1D98D6}" type="presParOf" srcId="{15908F17-1DF5-4D68-AA53-403F12D5494E}" destId="{CA8DD72E-BE20-44E0-A300-AB562A02CE09}" srcOrd="0" destOrd="0" presId="urn:microsoft.com/office/officeart/2008/layout/VerticalCircleList"/>
    <dgm:cxn modelId="{592D948E-A49D-47D0-B627-FA936CE9E126}" type="presParOf" srcId="{15908F17-1DF5-4D68-AA53-403F12D5494E}" destId="{C84F2BFF-C775-42EE-AB4E-7F8360B0E31F}" srcOrd="1" destOrd="0" presId="urn:microsoft.com/office/officeart/2008/layout/VerticalCircleList"/>
    <dgm:cxn modelId="{732D1807-E955-4046-A3E2-627DB0A6C6CA}" type="presParOf" srcId="{15908F17-1DF5-4D68-AA53-403F12D5494E}" destId="{C160B7C0-1B4D-4D80-909C-3EB82E68ADD7}" srcOrd="2" destOrd="0" presId="urn:microsoft.com/office/officeart/2008/layout/VerticalCircleList"/>
    <dgm:cxn modelId="{4E6198CC-B6D2-425E-8ED9-70628F917C87}" type="presParOf" srcId="{114EBF44-1218-4B0C-BA48-A835BC20AD1F}" destId="{6886861F-A9A9-45B3-BD36-DE6C6AD7D1F7}" srcOrd="3" destOrd="0" presId="urn:microsoft.com/office/officeart/2008/layout/VerticalCircleList"/>
    <dgm:cxn modelId="{6ADB318C-6F27-4505-97F0-13C91932650F}" type="presParOf" srcId="{6886861F-A9A9-45B3-BD36-DE6C6AD7D1F7}" destId="{D4B7C9D4-8F3B-4398-99C5-76023F119B7E}" srcOrd="0" destOrd="0" presId="urn:microsoft.com/office/officeart/2008/layout/VerticalCircleList"/>
    <dgm:cxn modelId="{B34E9BBB-93BB-4631-BF71-ED0A80EBE036}" type="presParOf" srcId="{6886861F-A9A9-45B3-BD36-DE6C6AD7D1F7}" destId="{6C3CEE28-5830-40D3-BC28-669B88F499F4}" srcOrd="1" destOrd="0" presId="urn:microsoft.com/office/officeart/2008/layout/VerticalCircleList"/>
    <dgm:cxn modelId="{1B76C878-9A89-4290-955C-63C49F640DF0}" type="presParOf" srcId="{6886861F-A9A9-45B3-BD36-DE6C6AD7D1F7}" destId="{4B10933F-E678-499E-B16E-8B075F2C146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4F148-6A14-4E11-92FE-4874643F576C}" type="doc">
      <dgm:prSet loTypeId="urn:microsoft.com/office/officeart/2005/8/layout/hierarchy3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84608C0C-4718-4604-B24E-A401717AE49F}">
      <dgm:prSet custT="1"/>
      <dgm:spPr/>
      <dgm:t>
        <a:bodyPr/>
        <a:lstStyle/>
        <a:p>
          <a:r>
            <a:rPr lang="it-IT" sz="2400" dirty="0">
              <a:latin typeface="Raleway" pitchFamily="2" charset="0"/>
            </a:rPr>
            <a:t>Sono ammissibili le proposte finalizzate a </a:t>
          </a:r>
          <a:r>
            <a:rPr lang="it-IT" sz="2400" b="1" dirty="0">
              <a:latin typeface="Raleway" pitchFamily="2" charset="0"/>
            </a:rPr>
            <a:t>supportare</a:t>
          </a:r>
          <a:r>
            <a:rPr lang="it-IT" sz="2400" dirty="0">
              <a:latin typeface="Raleway" pitchFamily="2" charset="0"/>
            </a:rPr>
            <a:t> gli EELL:</a:t>
          </a:r>
        </a:p>
      </dgm:t>
    </dgm:pt>
    <dgm:pt modelId="{7B5009C8-1CB0-489C-A3A2-851DC2ABF0E2}" type="parTrans" cxnId="{C128F36E-7D32-4663-8860-5122E5DE292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9A19647-B358-46C8-954B-F893F108DCD3}" type="sibTrans" cxnId="{C128F36E-7D32-4663-8860-5122E5DE292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4A3BCED-2270-4C88-A523-3C04A3BF036C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nell’attivazione di</a:t>
          </a:r>
          <a:r>
            <a:rPr lang="it-IT" b="1" dirty="0">
              <a:latin typeface="Raleway" pitchFamily="2" charset="0"/>
            </a:rPr>
            <a:t> strumenti di informazione, sensibilizzazione e assistenza della comunità </a:t>
          </a:r>
          <a:r>
            <a:rPr lang="it-IT" dirty="0">
              <a:latin typeface="Raleway" pitchFamily="2" charset="0"/>
            </a:rPr>
            <a:t>del territorio (attività obbligatoria)</a:t>
          </a:r>
        </a:p>
      </dgm:t>
    </dgm:pt>
    <dgm:pt modelId="{8EEC4C29-FF07-4C39-B8AF-325D6E626965}" type="parTrans" cxnId="{5EB69F61-8647-4F00-AE36-E23349E10D6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43AE13C-E43F-4195-A435-DB28F257BFFA}" type="sibTrans" cxnId="{5EB69F61-8647-4F00-AE36-E23349E10D6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4C55175-15AB-4F19-A0EE-194F55DF2AE0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nel </a:t>
          </a:r>
          <a:r>
            <a:rPr lang="it-IT" b="1" dirty="0">
              <a:latin typeface="Raleway" pitchFamily="2" charset="0"/>
            </a:rPr>
            <a:t>rafforzamento della</a:t>
          </a:r>
          <a:r>
            <a:rPr lang="it-IT" dirty="0">
              <a:latin typeface="Raleway" pitchFamily="2" charset="0"/>
            </a:rPr>
            <a:t> </a:t>
          </a:r>
          <a:r>
            <a:rPr lang="it-IT" b="1" dirty="0">
              <a:latin typeface="Raleway" pitchFamily="2" charset="0"/>
            </a:rPr>
            <a:t>capacità amministrativa e delle competenze del personale interno </a:t>
          </a:r>
          <a:r>
            <a:rPr lang="it-IT" dirty="0">
              <a:latin typeface="Raleway" pitchFamily="2" charset="0"/>
            </a:rPr>
            <a:t>(attività facoltativa)</a:t>
          </a:r>
        </a:p>
      </dgm:t>
    </dgm:pt>
    <dgm:pt modelId="{1A4C315C-A99B-4D42-A8EF-F5BA3DA7FEC4}" type="parTrans" cxnId="{1C0AD785-0BB6-4773-9F64-A628C756C16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8D7A48D-C89B-4741-B607-E9E9835E09EB}" type="sibTrans" cxnId="{1C0AD785-0BB6-4773-9F64-A628C756C16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708FAA3-9A28-4732-B58D-33242006CD55}" type="pres">
      <dgm:prSet presAssocID="{60C4F148-6A14-4E11-92FE-4874643F57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CCDBF6-E978-452D-95A8-DE5F9E5A23E0}" type="pres">
      <dgm:prSet presAssocID="{84608C0C-4718-4604-B24E-A401717AE49F}" presName="root" presStyleCnt="0"/>
      <dgm:spPr/>
    </dgm:pt>
    <dgm:pt modelId="{2DE866C6-26B7-4534-A52A-BE448D784461}" type="pres">
      <dgm:prSet presAssocID="{84608C0C-4718-4604-B24E-A401717AE49F}" presName="rootComposite" presStyleCnt="0"/>
      <dgm:spPr/>
    </dgm:pt>
    <dgm:pt modelId="{698A01B2-9006-4474-A3DB-E04B111E66CF}" type="pres">
      <dgm:prSet presAssocID="{84608C0C-4718-4604-B24E-A401717AE49F}" presName="rootText" presStyleLbl="node1" presStyleIdx="0" presStyleCnt="1" custScaleX="142659"/>
      <dgm:spPr/>
    </dgm:pt>
    <dgm:pt modelId="{469B14B7-1CE6-4AFB-955B-2FB57381B5CC}" type="pres">
      <dgm:prSet presAssocID="{84608C0C-4718-4604-B24E-A401717AE49F}" presName="rootConnector" presStyleLbl="node1" presStyleIdx="0" presStyleCnt="1"/>
      <dgm:spPr/>
    </dgm:pt>
    <dgm:pt modelId="{9C10FD1C-8471-4AFB-9DC9-C3F363C4059C}" type="pres">
      <dgm:prSet presAssocID="{84608C0C-4718-4604-B24E-A401717AE49F}" presName="childShape" presStyleCnt="0"/>
      <dgm:spPr/>
    </dgm:pt>
    <dgm:pt modelId="{330BCFC2-7E78-4BE6-9AF8-2FC7E3DE6BCC}" type="pres">
      <dgm:prSet presAssocID="{8EEC4C29-FF07-4C39-B8AF-325D6E626965}" presName="Name13" presStyleLbl="parChTrans1D2" presStyleIdx="0" presStyleCnt="2"/>
      <dgm:spPr/>
    </dgm:pt>
    <dgm:pt modelId="{2E6EA38A-D00E-46BD-A5B3-8D4EDEC9B9D9}" type="pres">
      <dgm:prSet presAssocID="{34A3BCED-2270-4C88-A523-3C04A3BF036C}" presName="childText" presStyleLbl="bgAcc1" presStyleIdx="0" presStyleCnt="2" custScaleX="147967">
        <dgm:presLayoutVars>
          <dgm:bulletEnabled val="1"/>
        </dgm:presLayoutVars>
      </dgm:prSet>
      <dgm:spPr/>
    </dgm:pt>
    <dgm:pt modelId="{28F39F91-2E39-46AB-8B86-F9258D735649}" type="pres">
      <dgm:prSet presAssocID="{1A4C315C-A99B-4D42-A8EF-F5BA3DA7FEC4}" presName="Name13" presStyleLbl="parChTrans1D2" presStyleIdx="1" presStyleCnt="2"/>
      <dgm:spPr/>
    </dgm:pt>
    <dgm:pt modelId="{6A08D3BE-1744-4370-B399-ADAB68B64EBA}" type="pres">
      <dgm:prSet presAssocID="{44C55175-15AB-4F19-A0EE-194F55DF2AE0}" presName="childText" presStyleLbl="bgAcc1" presStyleIdx="1" presStyleCnt="2" custScaleX="147386">
        <dgm:presLayoutVars>
          <dgm:bulletEnabled val="1"/>
        </dgm:presLayoutVars>
      </dgm:prSet>
      <dgm:spPr/>
    </dgm:pt>
  </dgm:ptLst>
  <dgm:cxnLst>
    <dgm:cxn modelId="{9A1E0E20-9F19-47D4-BB2A-E1A6B561BDDA}" type="presOf" srcId="{44C55175-15AB-4F19-A0EE-194F55DF2AE0}" destId="{6A08D3BE-1744-4370-B399-ADAB68B64EBA}" srcOrd="0" destOrd="0" presId="urn:microsoft.com/office/officeart/2005/8/layout/hierarchy3"/>
    <dgm:cxn modelId="{5EB69F61-8647-4F00-AE36-E23349E10D61}" srcId="{84608C0C-4718-4604-B24E-A401717AE49F}" destId="{34A3BCED-2270-4C88-A523-3C04A3BF036C}" srcOrd="0" destOrd="0" parTransId="{8EEC4C29-FF07-4C39-B8AF-325D6E626965}" sibTransId="{E43AE13C-E43F-4195-A435-DB28F257BFFA}"/>
    <dgm:cxn modelId="{B71F1067-8D54-428C-8CDD-DB17127A0233}" type="presOf" srcId="{8EEC4C29-FF07-4C39-B8AF-325D6E626965}" destId="{330BCFC2-7E78-4BE6-9AF8-2FC7E3DE6BCC}" srcOrd="0" destOrd="0" presId="urn:microsoft.com/office/officeart/2005/8/layout/hierarchy3"/>
    <dgm:cxn modelId="{C128F36E-7D32-4663-8860-5122E5DE292D}" srcId="{60C4F148-6A14-4E11-92FE-4874643F576C}" destId="{84608C0C-4718-4604-B24E-A401717AE49F}" srcOrd="0" destOrd="0" parTransId="{7B5009C8-1CB0-489C-A3A2-851DC2ABF0E2}" sibTransId="{F9A19647-B358-46C8-954B-F893F108DCD3}"/>
    <dgm:cxn modelId="{7446AE7D-B4F3-4C37-8A25-8DE89DB3CF54}" type="presOf" srcId="{84608C0C-4718-4604-B24E-A401717AE49F}" destId="{469B14B7-1CE6-4AFB-955B-2FB57381B5CC}" srcOrd="1" destOrd="0" presId="urn:microsoft.com/office/officeart/2005/8/layout/hierarchy3"/>
    <dgm:cxn modelId="{1C0AD785-0BB6-4773-9F64-A628C756C164}" srcId="{84608C0C-4718-4604-B24E-A401717AE49F}" destId="{44C55175-15AB-4F19-A0EE-194F55DF2AE0}" srcOrd="1" destOrd="0" parTransId="{1A4C315C-A99B-4D42-A8EF-F5BA3DA7FEC4}" sibTransId="{78D7A48D-C89B-4741-B607-E9E9835E09EB}"/>
    <dgm:cxn modelId="{43E097A9-8427-4E39-B81B-B5FC735B767A}" type="presOf" srcId="{60C4F148-6A14-4E11-92FE-4874643F576C}" destId="{9708FAA3-9A28-4732-B58D-33242006CD55}" srcOrd="0" destOrd="0" presId="urn:microsoft.com/office/officeart/2005/8/layout/hierarchy3"/>
    <dgm:cxn modelId="{03F302C2-3AC1-4838-ACB6-605D00EA90AA}" type="presOf" srcId="{34A3BCED-2270-4C88-A523-3C04A3BF036C}" destId="{2E6EA38A-D00E-46BD-A5B3-8D4EDEC9B9D9}" srcOrd="0" destOrd="0" presId="urn:microsoft.com/office/officeart/2005/8/layout/hierarchy3"/>
    <dgm:cxn modelId="{2F593EF7-74E5-46D3-9671-7FA8BD8C989C}" type="presOf" srcId="{1A4C315C-A99B-4D42-A8EF-F5BA3DA7FEC4}" destId="{28F39F91-2E39-46AB-8B86-F9258D735649}" srcOrd="0" destOrd="0" presId="urn:microsoft.com/office/officeart/2005/8/layout/hierarchy3"/>
    <dgm:cxn modelId="{97ACE8F8-2576-4300-A1E3-93413FC3CFCC}" type="presOf" srcId="{84608C0C-4718-4604-B24E-A401717AE49F}" destId="{698A01B2-9006-4474-A3DB-E04B111E66CF}" srcOrd="0" destOrd="0" presId="urn:microsoft.com/office/officeart/2005/8/layout/hierarchy3"/>
    <dgm:cxn modelId="{DBFAED95-CE63-4E6F-8CBF-7744DEA6556B}" type="presParOf" srcId="{9708FAA3-9A28-4732-B58D-33242006CD55}" destId="{C6CCDBF6-E978-452D-95A8-DE5F9E5A23E0}" srcOrd="0" destOrd="0" presId="urn:microsoft.com/office/officeart/2005/8/layout/hierarchy3"/>
    <dgm:cxn modelId="{D5635594-5FEE-4475-8EFA-41ADAD446CE5}" type="presParOf" srcId="{C6CCDBF6-E978-452D-95A8-DE5F9E5A23E0}" destId="{2DE866C6-26B7-4534-A52A-BE448D784461}" srcOrd="0" destOrd="0" presId="urn:microsoft.com/office/officeart/2005/8/layout/hierarchy3"/>
    <dgm:cxn modelId="{DF94901F-874F-4CD5-8A9A-D0FBD8B4BDCF}" type="presParOf" srcId="{2DE866C6-26B7-4534-A52A-BE448D784461}" destId="{698A01B2-9006-4474-A3DB-E04B111E66CF}" srcOrd="0" destOrd="0" presId="urn:microsoft.com/office/officeart/2005/8/layout/hierarchy3"/>
    <dgm:cxn modelId="{0E1752F4-3A21-4AF6-BA4A-42D8FD03FB34}" type="presParOf" srcId="{2DE866C6-26B7-4534-A52A-BE448D784461}" destId="{469B14B7-1CE6-4AFB-955B-2FB57381B5CC}" srcOrd="1" destOrd="0" presId="urn:microsoft.com/office/officeart/2005/8/layout/hierarchy3"/>
    <dgm:cxn modelId="{47F37012-E232-4842-9A78-8B27AF5558EF}" type="presParOf" srcId="{C6CCDBF6-E978-452D-95A8-DE5F9E5A23E0}" destId="{9C10FD1C-8471-4AFB-9DC9-C3F363C4059C}" srcOrd="1" destOrd="0" presId="urn:microsoft.com/office/officeart/2005/8/layout/hierarchy3"/>
    <dgm:cxn modelId="{98A90BAF-BED2-4EE2-A620-C47516935C56}" type="presParOf" srcId="{9C10FD1C-8471-4AFB-9DC9-C3F363C4059C}" destId="{330BCFC2-7E78-4BE6-9AF8-2FC7E3DE6BCC}" srcOrd="0" destOrd="0" presId="urn:microsoft.com/office/officeart/2005/8/layout/hierarchy3"/>
    <dgm:cxn modelId="{C255C63B-E04F-4406-AA93-1A420F1BC4A7}" type="presParOf" srcId="{9C10FD1C-8471-4AFB-9DC9-C3F363C4059C}" destId="{2E6EA38A-D00E-46BD-A5B3-8D4EDEC9B9D9}" srcOrd="1" destOrd="0" presId="urn:microsoft.com/office/officeart/2005/8/layout/hierarchy3"/>
    <dgm:cxn modelId="{F4CE52CE-37AF-4226-9F91-6D9752EC15BF}" type="presParOf" srcId="{9C10FD1C-8471-4AFB-9DC9-C3F363C4059C}" destId="{28F39F91-2E39-46AB-8B86-F9258D735649}" srcOrd="2" destOrd="0" presId="urn:microsoft.com/office/officeart/2005/8/layout/hierarchy3"/>
    <dgm:cxn modelId="{D2AC8AA5-ED21-48F2-9A36-441098141F09}" type="presParOf" srcId="{9C10FD1C-8471-4AFB-9DC9-C3F363C4059C}" destId="{6A08D3BE-1744-4370-B399-ADAB68B64E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1C8EB7-4F65-4A27-8F7A-7D3538C1A6A9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008D560-C04F-4B37-8620-E2ECBCFFB2A0}">
      <dgm:prSet/>
      <dgm:spPr>
        <a:solidFill>
          <a:srgbClr val="1F4E79"/>
        </a:solidFill>
      </dgm:spPr>
      <dgm:t>
        <a:bodyPr/>
        <a:lstStyle/>
        <a:p>
          <a:r>
            <a:rPr lang="it-IT" dirty="0">
              <a:latin typeface="Raleway" pitchFamily="2" charset="0"/>
            </a:rPr>
            <a:t>sui temi e le opportunità della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transizione energetica </a:t>
          </a:r>
          <a:r>
            <a:rPr lang="it-IT" dirty="0">
              <a:latin typeface="Raleway" pitchFamily="2" charset="0"/>
            </a:rPr>
            <a:t>tra cui:</a:t>
          </a:r>
        </a:p>
      </dgm:t>
    </dgm:pt>
    <dgm:pt modelId="{FA1A47C1-5003-45CA-B30D-5A9C0323E2D1}" type="parTrans" cxnId="{DE9FA64A-DC11-4175-9893-CAA5A53FFA8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07596CC-EDD1-46F4-A49C-FD2127614D07}" type="sibTrans" cxnId="{DE9FA64A-DC11-4175-9893-CAA5A53FFA8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DED929F-8928-48EF-A50D-883C6BE1CC86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la riduzione dei consumi energetici</a:t>
          </a:r>
        </a:p>
      </dgm:t>
    </dgm:pt>
    <dgm:pt modelId="{2C81E325-FC03-4793-9D6B-1882273BF98F}" type="parTrans" cxnId="{C73AECBE-B2F3-47C4-821C-63E18F42CF6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986E1DC-C34A-4FF7-9AE1-55FCC4647C56}" type="sibTrans" cxnId="{C73AECBE-B2F3-47C4-821C-63E18F42CF6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D64E6D2-4B55-4147-9C5C-7453D6503F06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l’efficientamento energetico degli edifici</a:t>
          </a:r>
        </a:p>
      </dgm:t>
    </dgm:pt>
    <dgm:pt modelId="{5E916C0D-417D-4828-A4ED-1CC0252272FC}" type="parTrans" cxnId="{D4DED9D4-46EC-4541-89E9-9E9C6E4E7AD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B041924-F52E-4104-ABDA-22A3B9997614}" type="sibTrans" cxnId="{D4DED9D4-46EC-4541-89E9-9E9C6E4E7AD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C2C395E-3312-4FF1-9F7D-A46410B89B18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la produzione di energia da fonti rinnovabili</a:t>
          </a:r>
        </a:p>
      </dgm:t>
    </dgm:pt>
    <dgm:pt modelId="{96E4626E-0101-4011-AC13-D148D0E27D16}" type="parTrans" cxnId="{29A1DC31-23E8-4D6B-9F65-47742C13500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A469FC1-B624-4AB4-8388-830DAE2F1D71}" type="sibTrans" cxnId="{29A1DC31-23E8-4D6B-9F65-47742C13500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797992B-6ACF-4CA8-9347-6FB6E1EAEE82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l’autoconsumo e condivisione di energia rinnovabile secondo logiche di prossimità</a:t>
          </a:r>
        </a:p>
      </dgm:t>
    </dgm:pt>
    <dgm:pt modelId="{029B911C-FAAE-448B-B77A-2972B44D4A4E}" type="parTrans" cxnId="{BF4570B4-BC8A-4057-ABC7-AB629A2D9C1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4233C9C-8FC9-408E-ACE8-C481F527898C}" type="sibTrans" cxnId="{BF4570B4-BC8A-4057-ABC7-AB629A2D9C1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8D9F40A-EF4F-4E8F-9A90-DFE7C3E47CF9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la mobilità sostenibile</a:t>
          </a:r>
        </a:p>
      </dgm:t>
    </dgm:pt>
    <dgm:pt modelId="{6916F2B4-5D52-4CA6-AE78-9E16EB855A54}" type="parTrans" cxnId="{82E85752-747B-4585-978F-7C3C1D38BB4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0DC0174-B733-4B47-84DF-A1DB6A89301E}" type="sibTrans" cxnId="{82E85752-747B-4585-978F-7C3C1D38BB4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1ACD65AF-D655-42DC-81BE-14721DF2C9D0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l’attuazione e il monitoraggio dei Piani d'Azione per l'Energia Sostenibile e per il Clima</a:t>
          </a:r>
        </a:p>
      </dgm:t>
    </dgm:pt>
    <dgm:pt modelId="{7DFDFF32-BE95-426B-8D5B-EAD7EDA652EC}" type="parTrans" cxnId="{898ED58E-C88B-486A-B38A-F0D26C749A1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5FAB4BD-AA98-41EC-8246-8A821E610E4C}" type="sibTrans" cxnId="{898ED58E-C88B-486A-B38A-F0D26C749A1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91F0CEE-FC21-4EF8-8BE4-41827BB9C2C0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le opportunità offerte dai bandi regionali e nazionali in tema di transizione energetica</a:t>
          </a:r>
        </a:p>
      </dgm:t>
    </dgm:pt>
    <dgm:pt modelId="{A65CF1D5-9A32-4F32-AE87-06854420B9A8}" type="parTrans" cxnId="{0ACAFFE8-94D3-44E0-8A0D-DC7E60F86A8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F7FB854-097F-4DD1-8386-D8707D26D54E}" type="sibTrans" cxnId="{0ACAFFE8-94D3-44E0-8A0D-DC7E60F86A8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87857585-9A29-441D-A8DD-69D3AFC5F357}" type="pres">
      <dgm:prSet presAssocID="{741C8EB7-4F65-4A27-8F7A-7D3538C1A6A9}" presName="Name0" presStyleCnt="0">
        <dgm:presLayoutVars>
          <dgm:dir/>
          <dgm:animLvl val="lvl"/>
          <dgm:resizeHandles val="exact"/>
        </dgm:presLayoutVars>
      </dgm:prSet>
      <dgm:spPr/>
    </dgm:pt>
    <dgm:pt modelId="{C08969F6-272D-4EF5-A5A2-AE32DCE6207D}" type="pres">
      <dgm:prSet presAssocID="{7008D560-C04F-4B37-8620-E2ECBCFFB2A0}" presName="composite" presStyleCnt="0"/>
      <dgm:spPr/>
    </dgm:pt>
    <dgm:pt modelId="{DADC62C0-6D94-4D7D-B901-F53FA24E2BDA}" type="pres">
      <dgm:prSet presAssocID="{7008D560-C04F-4B37-8620-E2ECBCFFB2A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C8952E3-806D-4675-ADD4-989DA1CA743B}" type="pres">
      <dgm:prSet presAssocID="{7008D560-C04F-4B37-8620-E2ECBCFFB2A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6F4C00A-FCF3-4CF0-9B4C-69B3687468F7}" type="presOf" srcId="{991F0CEE-FC21-4EF8-8BE4-41827BB9C2C0}" destId="{1C8952E3-806D-4675-ADD4-989DA1CA743B}" srcOrd="0" destOrd="6" presId="urn:microsoft.com/office/officeart/2005/8/layout/hList1"/>
    <dgm:cxn modelId="{4F0D4B0E-060F-4B86-A554-5E8E96D181A8}" type="presOf" srcId="{1ACD65AF-D655-42DC-81BE-14721DF2C9D0}" destId="{1C8952E3-806D-4675-ADD4-989DA1CA743B}" srcOrd="0" destOrd="5" presId="urn:microsoft.com/office/officeart/2005/8/layout/hList1"/>
    <dgm:cxn modelId="{9B91C215-F443-4D57-98E8-5A1962CE2143}" type="presOf" srcId="{98D9F40A-EF4F-4E8F-9A90-DFE7C3E47CF9}" destId="{1C8952E3-806D-4675-ADD4-989DA1CA743B}" srcOrd="0" destOrd="4" presId="urn:microsoft.com/office/officeart/2005/8/layout/hList1"/>
    <dgm:cxn modelId="{3BBF6926-078C-4BE5-9307-05FC9FCEDA35}" type="presOf" srcId="{7008D560-C04F-4B37-8620-E2ECBCFFB2A0}" destId="{DADC62C0-6D94-4D7D-B901-F53FA24E2BDA}" srcOrd="0" destOrd="0" presId="urn:microsoft.com/office/officeart/2005/8/layout/hList1"/>
    <dgm:cxn modelId="{29A1DC31-23E8-4D6B-9F65-47742C135006}" srcId="{7008D560-C04F-4B37-8620-E2ECBCFFB2A0}" destId="{CC2C395E-3312-4FF1-9F7D-A46410B89B18}" srcOrd="2" destOrd="0" parTransId="{96E4626E-0101-4011-AC13-D148D0E27D16}" sibTransId="{5A469FC1-B624-4AB4-8388-830DAE2F1D71}"/>
    <dgm:cxn modelId="{37548864-FB1A-424B-8DF4-EEAB7E48D471}" type="presOf" srcId="{CC2C395E-3312-4FF1-9F7D-A46410B89B18}" destId="{1C8952E3-806D-4675-ADD4-989DA1CA743B}" srcOrd="0" destOrd="2" presId="urn:microsoft.com/office/officeart/2005/8/layout/hList1"/>
    <dgm:cxn modelId="{DE9FA64A-DC11-4175-9893-CAA5A53FFA82}" srcId="{741C8EB7-4F65-4A27-8F7A-7D3538C1A6A9}" destId="{7008D560-C04F-4B37-8620-E2ECBCFFB2A0}" srcOrd="0" destOrd="0" parTransId="{FA1A47C1-5003-45CA-B30D-5A9C0323E2D1}" sibTransId="{507596CC-EDD1-46F4-A49C-FD2127614D07}"/>
    <dgm:cxn modelId="{82E85752-747B-4585-978F-7C3C1D38BB49}" srcId="{7008D560-C04F-4B37-8620-E2ECBCFFB2A0}" destId="{98D9F40A-EF4F-4E8F-9A90-DFE7C3E47CF9}" srcOrd="4" destOrd="0" parTransId="{6916F2B4-5D52-4CA6-AE78-9E16EB855A54}" sibTransId="{00DC0174-B733-4B47-84DF-A1DB6A89301E}"/>
    <dgm:cxn modelId="{898ED58E-C88B-486A-B38A-F0D26C749A14}" srcId="{7008D560-C04F-4B37-8620-E2ECBCFFB2A0}" destId="{1ACD65AF-D655-42DC-81BE-14721DF2C9D0}" srcOrd="5" destOrd="0" parTransId="{7DFDFF32-BE95-426B-8D5B-EAD7EDA652EC}" sibTransId="{E5FAB4BD-AA98-41EC-8246-8A821E610E4C}"/>
    <dgm:cxn modelId="{6F612C90-6B34-4157-AE4C-2676244A1488}" type="presOf" srcId="{9797992B-6ACF-4CA8-9347-6FB6E1EAEE82}" destId="{1C8952E3-806D-4675-ADD4-989DA1CA743B}" srcOrd="0" destOrd="3" presId="urn:microsoft.com/office/officeart/2005/8/layout/hList1"/>
    <dgm:cxn modelId="{BF4570B4-BC8A-4057-ABC7-AB629A2D9C1A}" srcId="{7008D560-C04F-4B37-8620-E2ECBCFFB2A0}" destId="{9797992B-6ACF-4CA8-9347-6FB6E1EAEE82}" srcOrd="3" destOrd="0" parTransId="{029B911C-FAAE-448B-B77A-2972B44D4A4E}" sibTransId="{D4233C9C-8FC9-408E-ACE8-C481F527898C}"/>
    <dgm:cxn modelId="{C73AECBE-B2F3-47C4-821C-63E18F42CF6D}" srcId="{7008D560-C04F-4B37-8620-E2ECBCFFB2A0}" destId="{EDED929F-8928-48EF-A50D-883C6BE1CC86}" srcOrd="0" destOrd="0" parTransId="{2C81E325-FC03-4793-9D6B-1882273BF98F}" sibTransId="{D986E1DC-C34A-4FF7-9AE1-55FCC4647C56}"/>
    <dgm:cxn modelId="{5978C5C0-197E-482B-8990-9C17748BAE43}" type="presOf" srcId="{EDED929F-8928-48EF-A50D-883C6BE1CC86}" destId="{1C8952E3-806D-4675-ADD4-989DA1CA743B}" srcOrd="0" destOrd="0" presId="urn:microsoft.com/office/officeart/2005/8/layout/hList1"/>
    <dgm:cxn modelId="{4305C2CA-B9CF-44BC-AD69-D23E182C6ACF}" type="presOf" srcId="{BD64E6D2-4B55-4147-9C5C-7453D6503F06}" destId="{1C8952E3-806D-4675-ADD4-989DA1CA743B}" srcOrd="0" destOrd="1" presId="urn:microsoft.com/office/officeart/2005/8/layout/hList1"/>
    <dgm:cxn modelId="{D4DED9D4-46EC-4541-89E9-9E9C6E4E7AD6}" srcId="{7008D560-C04F-4B37-8620-E2ECBCFFB2A0}" destId="{BD64E6D2-4B55-4147-9C5C-7453D6503F06}" srcOrd="1" destOrd="0" parTransId="{5E916C0D-417D-4828-A4ED-1CC0252272FC}" sibTransId="{0B041924-F52E-4104-ABDA-22A3B9997614}"/>
    <dgm:cxn modelId="{0ACAFFE8-94D3-44E0-8A0D-DC7E60F86A84}" srcId="{7008D560-C04F-4B37-8620-E2ECBCFFB2A0}" destId="{991F0CEE-FC21-4EF8-8BE4-41827BB9C2C0}" srcOrd="6" destOrd="0" parTransId="{A65CF1D5-9A32-4F32-AE87-06854420B9A8}" sibTransId="{AF7FB854-097F-4DD1-8386-D8707D26D54E}"/>
    <dgm:cxn modelId="{1A4D3CEB-0498-40B3-AF60-F9BBA4AE652A}" type="presOf" srcId="{741C8EB7-4F65-4A27-8F7A-7D3538C1A6A9}" destId="{87857585-9A29-441D-A8DD-69D3AFC5F357}" srcOrd="0" destOrd="0" presId="urn:microsoft.com/office/officeart/2005/8/layout/hList1"/>
    <dgm:cxn modelId="{A4B5ACEC-8A5B-4450-AD01-79372FE61A00}" type="presParOf" srcId="{87857585-9A29-441D-A8DD-69D3AFC5F357}" destId="{C08969F6-272D-4EF5-A5A2-AE32DCE6207D}" srcOrd="0" destOrd="0" presId="urn:microsoft.com/office/officeart/2005/8/layout/hList1"/>
    <dgm:cxn modelId="{73434BE4-BF9A-4991-8B31-14617CA3D9A9}" type="presParOf" srcId="{C08969F6-272D-4EF5-A5A2-AE32DCE6207D}" destId="{DADC62C0-6D94-4D7D-B901-F53FA24E2BDA}" srcOrd="0" destOrd="0" presId="urn:microsoft.com/office/officeart/2005/8/layout/hList1"/>
    <dgm:cxn modelId="{D0A35F49-496F-4D40-87B7-F1DBB0985B98}" type="presParOf" srcId="{C08969F6-272D-4EF5-A5A2-AE32DCE6207D}" destId="{1C8952E3-806D-4675-ADD4-989DA1CA74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03FF4F-9E6A-4511-A28E-489C4B8336D2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A01A2233-67E3-423F-B36B-A5257847230E}">
      <dgm:prSet/>
      <dgm:spPr>
        <a:solidFill>
          <a:srgbClr val="1F4E79"/>
        </a:solidFill>
      </dgm:spPr>
      <dgm:t>
        <a:bodyPr/>
        <a:lstStyle/>
        <a:p>
          <a:r>
            <a:rPr lang="it-IT" dirty="0">
              <a:latin typeface="Raleway" pitchFamily="2" charset="0"/>
            </a:rPr>
            <a:t>Le proposte degli Enti possono prevedere la realizzazione di attività con il coinvolgimento di </a:t>
          </a:r>
          <a:r>
            <a:rPr lang="it-IT" b="1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attori pubblici o privati </a:t>
          </a:r>
          <a:r>
            <a:rPr lang="it-IT" dirty="0">
              <a:latin typeface="Raleway" pitchFamily="2" charset="0"/>
            </a:rPr>
            <a:t>tra cui:</a:t>
          </a:r>
        </a:p>
      </dgm:t>
    </dgm:pt>
    <dgm:pt modelId="{EF99CCD0-9598-4D57-BB3E-AC4187743812}" type="parTrans" cxnId="{99113475-6318-453D-91AA-171E2316AFB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054CBFC-24C7-4425-95EE-B895DA31AA69}" type="sibTrans" cxnId="{99113475-6318-453D-91AA-171E2316AFB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4F931A6-7A14-4546-859B-B9C245CCF7B4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le Agenzie dell’energia</a:t>
          </a:r>
        </a:p>
      </dgm:t>
    </dgm:pt>
    <dgm:pt modelId="{3CDA80DF-65C0-42D4-99AD-71192BC933AD}" type="sibTrans" cxnId="{4AC5CB5F-F282-4053-A30A-E9EAFD7CDE7C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6043A02-7BA8-4123-B32A-881B40F1CB07}" type="parTrans" cxnId="{4AC5CB5F-F282-4053-A30A-E9EAFD7CDE7C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2E221FD-5DC6-48E2-8982-C1C6C21B9BF1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ANCI-ER</a:t>
          </a:r>
        </a:p>
      </dgm:t>
    </dgm:pt>
    <dgm:pt modelId="{03E8A5F0-415B-4BEB-A971-C26FC365CF4B}" type="sibTrans" cxnId="{89101F5D-50F5-496E-8092-8E67E0B987B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B56F718-B9FF-4DAE-AD9B-51D44140C808}" type="parTrans" cxnId="{89101F5D-50F5-496E-8092-8E67E0B987B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D119724-2FDB-4402-B573-EFF1E6ECBE1E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UPI ER</a:t>
          </a:r>
        </a:p>
      </dgm:t>
    </dgm:pt>
    <dgm:pt modelId="{ACD5E882-C2F2-48E3-B1F7-93D0A9D74E5F}" type="sibTrans" cxnId="{DF692F68-ECB7-4F20-83CF-0FFCE01AE3B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DAC7735-1877-48EB-A6E9-AFCB94B32068}" type="parTrans" cxnId="{DF692F68-ECB7-4F20-83CF-0FFCE01AE3B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815C447-A52A-4368-B1D5-45319B59E098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UNCEM-ER</a:t>
          </a:r>
        </a:p>
      </dgm:t>
    </dgm:pt>
    <dgm:pt modelId="{1D23CF64-335B-4988-8A88-8E23064C19C4}" type="sibTrans" cxnId="{A50C948B-CABD-4733-898C-783A26FD5FC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C9D4C23-E19D-4C97-8726-4EA82AAE128E}" type="parTrans" cxnId="{A50C948B-CABD-4733-898C-783A26FD5FC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4CB1305-45F0-44A5-974D-8E6EF040CDB6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Cluster</a:t>
          </a:r>
        </a:p>
      </dgm:t>
    </dgm:pt>
    <dgm:pt modelId="{A914E79F-CDBE-4C6D-934B-461BE5B4ADD7}" type="sibTrans" cxnId="{D54E10AA-4E75-460F-98D5-AEED8F80A99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AC82029-9E5C-4DD4-9C98-13E4986997C3}" type="parTrans" cxnId="{D54E10AA-4E75-460F-98D5-AEED8F80A99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1A12773-8AC4-496F-9445-F2971AD8B020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Università, Centri di ricerca/enti di formazione</a:t>
          </a:r>
        </a:p>
      </dgm:t>
    </dgm:pt>
    <dgm:pt modelId="{6557F4BA-947D-4D13-B766-76EDE9F659CD}" type="sibTrans" cxnId="{4FD0D3CF-E8D4-4A89-8F1B-1E2CB33C4B0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B5D1523-A5F9-4165-AB81-61E1D9D22848}" type="parTrans" cxnId="{4FD0D3CF-E8D4-4A89-8F1B-1E2CB33C4B0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6B75761-220A-49FB-A39B-F4C0900D2BBD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Camere di commercio industria, artigianato e agricoltura e loro associazioni </a:t>
          </a:r>
        </a:p>
      </dgm:t>
    </dgm:pt>
    <dgm:pt modelId="{77351238-EF46-4882-836A-625CDA52FE36}" type="sibTrans" cxnId="{1DB51555-8028-439F-AC93-336DB423C58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B0F45947-27FB-48D8-992E-7B4080943423}" type="parTrans" cxnId="{1DB51555-8028-439F-AC93-336DB423C58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B87ECC3-5715-4ADB-AAD9-F5146DFEA047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Studi/professionisti/imprese di consulenza </a:t>
          </a:r>
        </a:p>
      </dgm:t>
    </dgm:pt>
    <dgm:pt modelId="{AC2C3CCA-AE6B-4335-AD53-97CA4B1E3B25}" type="sibTrans" cxnId="{FFA809AD-0B1B-4CA7-AE3D-2A0A881FCB0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0274661-65E4-4280-ADEC-932E71CA1F85}" type="parTrans" cxnId="{FFA809AD-0B1B-4CA7-AE3D-2A0A881FCB0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13DB33C-2640-4100-9F0A-1FD4654DDEC3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Associazioni di categoria, associazioni dei consumatori e degli utenti etc.</a:t>
          </a:r>
        </a:p>
      </dgm:t>
    </dgm:pt>
    <dgm:pt modelId="{EDC87101-BE77-46B2-8D1F-061CBEB01FE0}" type="sibTrans" cxnId="{3FB7D7DB-581C-4494-9851-2AC2F13198E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B7943D1-88E9-418F-9872-8AB18E8613D4}" type="parTrans" cxnId="{3FB7D7DB-581C-4494-9851-2AC2F13198E0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DB12BF5-12A3-4F3D-8222-5DB5F4F72FBC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Enti del Terzo settore etc.</a:t>
          </a:r>
        </a:p>
      </dgm:t>
    </dgm:pt>
    <dgm:pt modelId="{B40112CF-DC24-4B9D-8E97-AFE6298244AD}" type="sibTrans" cxnId="{09141AFF-5455-4254-8B46-1A083E2A6EA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111B281-384C-40CE-9DCC-EC923BE15B9A}" type="parTrans" cxnId="{09141AFF-5455-4254-8B46-1A083E2A6EA2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E4E1B5B-BE71-4D47-9DD1-05B58E84B7BC}" type="pres">
      <dgm:prSet presAssocID="{BD03FF4F-9E6A-4511-A28E-489C4B8336D2}" presName="Name0" presStyleCnt="0">
        <dgm:presLayoutVars>
          <dgm:dir/>
          <dgm:animLvl val="lvl"/>
          <dgm:resizeHandles val="exact"/>
        </dgm:presLayoutVars>
      </dgm:prSet>
      <dgm:spPr/>
    </dgm:pt>
    <dgm:pt modelId="{22B5F06C-A701-47B5-AA89-DC613CF585A5}" type="pres">
      <dgm:prSet presAssocID="{A01A2233-67E3-423F-B36B-A5257847230E}" presName="composite" presStyleCnt="0"/>
      <dgm:spPr/>
    </dgm:pt>
    <dgm:pt modelId="{2B92CC3D-CAA6-422E-866E-2109A85E2C4F}" type="pres">
      <dgm:prSet presAssocID="{A01A2233-67E3-423F-B36B-A5257847230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908C749-02D4-4C2C-ADD1-A9A0B44014D7}" type="pres">
      <dgm:prSet presAssocID="{A01A2233-67E3-423F-B36B-A5257847230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8776305-E051-4565-BBB7-2A9F86220E1C}" type="presOf" srcId="{DB87ECC3-5715-4ADB-AAD9-F5146DFEA047}" destId="{3908C749-02D4-4C2C-ADD1-A9A0B44014D7}" srcOrd="0" destOrd="7" presId="urn:microsoft.com/office/officeart/2005/8/layout/hList1"/>
    <dgm:cxn modelId="{85F83822-7F75-4B21-A634-6565AAFD3598}" type="presOf" srcId="{A6B75761-220A-49FB-A39B-F4C0900D2BBD}" destId="{3908C749-02D4-4C2C-ADD1-A9A0B44014D7}" srcOrd="0" destOrd="6" presId="urn:microsoft.com/office/officeart/2005/8/layout/hList1"/>
    <dgm:cxn modelId="{89101F5D-50F5-496E-8092-8E67E0B987BE}" srcId="{A01A2233-67E3-423F-B36B-A5257847230E}" destId="{F2E221FD-5DC6-48E2-8982-C1C6C21B9BF1}" srcOrd="1" destOrd="0" parTransId="{3B56F718-B9FF-4DAE-AD9B-51D44140C808}" sibTransId="{03E8A5F0-415B-4BEB-A971-C26FC365CF4B}"/>
    <dgm:cxn modelId="{4AC5CB5F-F282-4053-A30A-E9EAFD7CDE7C}" srcId="{A01A2233-67E3-423F-B36B-A5257847230E}" destId="{F4F931A6-7A14-4546-859B-B9C245CCF7B4}" srcOrd="0" destOrd="0" parTransId="{B6043A02-7BA8-4123-B32A-881B40F1CB07}" sibTransId="{3CDA80DF-65C0-42D4-99AD-71192BC933AD}"/>
    <dgm:cxn modelId="{55C01A62-C421-44C1-9431-1FB158D00F1E}" type="presOf" srcId="{A815C447-A52A-4368-B1D5-45319B59E098}" destId="{3908C749-02D4-4C2C-ADD1-A9A0B44014D7}" srcOrd="0" destOrd="3" presId="urn:microsoft.com/office/officeart/2005/8/layout/hList1"/>
    <dgm:cxn modelId="{DF692F68-ECB7-4F20-83CF-0FFCE01AE3B0}" srcId="{A01A2233-67E3-423F-B36B-A5257847230E}" destId="{FD119724-2FDB-4402-B573-EFF1E6ECBE1E}" srcOrd="2" destOrd="0" parTransId="{CDAC7735-1877-48EB-A6E9-AFCB94B32068}" sibTransId="{ACD5E882-C2F2-48E3-B1F7-93D0A9D74E5F}"/>
    <dgm:cxn modelId="{1DB51555-8028-439F-AC93-336DB423C582}" srcId="{A01A2233-67E3-423F-B36B-A5257847230E}" destId="{A6B75761-220A-49FB-A39B-F4C0900D2BBD}" srcOrd="6" destOrd="0" parTransId="{B0F45947-27FB-48D8-992E-7B4080943423}" sibTransId="{77351238-EF46-4882-836A-625CDA52FE36}"/>
    <dgm:cxn modelId="{99113475-6318-453D-91AA-171E2316AFBB}" srcId="{BD03FF4F-9E6A-4511-A28E-489C4B8336D2}" destId="{A01A2233-67E3-423F-B36B-A5257847230E}" srcOrd="0" destOrd="0" parTransId="{EF99CCD0-9598-4D57-BB3E-AC4187743812}" sibTransId="{E054CBFC-24C7-4425-95EE-B895DA31AA69}"/>
    <dgm:cxn modelId="{4102DA79-167A-43EC-BB0F-D8BA29A85B50}" type="presOf" srcId="{BD03FF4F-9E6A-4511-A28E-489C4B8336D2}" destId="{0E4E1B5B-BE71-4D47-9DD1-05B58E84B7BC}" srcOrd="0" destOrd="0" presId="urn:microsoft.com/office/officeart/2005/8/layout/hList1"/>
    <dgm:cxn modelId="{A50C948B-CABD-4733-898C-783A26FD5FC7}" srcId="{A01A2233-67E3-423F-B36B-A5257847230E}" destId="{A815C447-A52A-4368-B1D5-45319B59E098}" srcOrd="3" destOrd="0" parTransId="{6C9D4C23-E19D-4C97-8726-4EA82AAE128E}" sibTransId="{1D23CF64-335B-4988-8A88-8E23064C19C4}"/>
    <dgm:cxn modelId="{0F1EDBA3-AAD6-4941-942B-6BA40015C467}" type="presOf" srcId="{9DB12BF5-12A3-4F3D-8222-5DB5F4F72FBC}" destId="{3908C749-02D4-4C2C-ADD1-A9A0B44014D7}" srcOrd="0" destOrd="9" presId="urn:microsoft.com/office/officeart/2005/8/layout/hList1"/>
    <dgm:cxn modelId="{D54E10AA-4E75-460F-98D5-AEED8F80A992}" srcId="{A01A2233-67E3-423F-B36B-A5257847230E}" destId="{54CB1305-45F0-44A5-974D-8E6EF040CDB6}" srcOrd="4" destOrd="0" parTransId="{3AC82029-9E5C-4DD4-9C98-13E4986997C3}" sibTransId="{A914E79F-CDBE-4C6D-934B-461BE5B4ADD7}"/>
    <dgm:cxn modelId="{05D259AA-FEA4-4304-8A91-2F22E81928A7}" type="presOf" srcId="{51A12773-8AC4-496F-9445-F2971AD8B020}" destId="{3908C749-02D4-4C2C-ADD1-A9A0B44014D7}" srcOrd="0" destOrd="5" presId="urn:microsoft.com/office/officeart/2005/8/layout/hList1"/>
    <dgm:cxn modelId="{FFA809AD-0B1B-4CA7-AE3D-2A0A881FCB05}" srcId="{A01A2233-67E3-423F-B36B-A5257847230E}" destId="{DB87ECC3-5715-4ADB-AAD9-F5146DFEA047}" srcOrd="7" destOrd="0" parTransId="{00274661-65E4-4280-ADEC-932E71CA1F85}" sibTransId="{AC2C3CCA-AE6B-4335-AD53-97CA4B1E3B25}"/>
    <dgm:cxn modelId="{BD8BB4AE-B5AC-4179-8835-183519F39BAE}" type="presOf" srcId="{F2E221FD-5DC6-48E2-8982-C1C6C21B9BF1}" destId="{3908C749-02D4-4C2C-ADD1-A9A0B44014D7}" srcOrd="0" destOrd="1" presId="urn:microsoft.com/office/officeart/2005/8/layout/hList1"/>
    <dgm:cxn modelId="{467F80B0-060F-46BA-93A8-DE11425DC2C2}" type="presOf" srcId="{FD119724-2FDB-4402-B573-EFF1E6ECBE1E}" destId="{3908C749-02D4-4C2C-ADD1-A9A0B44014D7}" srcOrd="0" destOrd="2" presId="urn:microsoft.com/office/officeart/2005/8/layout/hList1"/>
    <dgm:cxn modelId="{1A77A1C6-0904-43F5-85BA-AA6B7F31D8E7}" type="presOf" srcId="{613DB33C-2640-4100-9F0A-1FD4654DDEC3}" destId="{3908C749-02D4-4C2C-ADD1-A9A0B44014D7}" srcOrd="0" destOrd="8" presId="urn:microsoft.com/office/officeart/2005/8/layout/hList1"/>
    <dgm:cxn modelId="{4FD0D3CF-E8D4-4A89-8F1B-1E2CB33C4B0F}" srcId="{A01A2233-67E3-423F-B36B-A5257847230E}" destId="{51A12773-8AC4-496F-9445-F2971AD8B020}" srcOrd="5" destOrd="0" parTransId="{9B5D1523-A5F9-4165-AB81-61E1D9D22848}" sibTransId="{6557F4BA-947D-4D13-B766-76EDE9F659CD}"/>
    <dgm:cxn modelId="{1EC722DB-E874-4472-8256-FCB63EA43093}" type="presOf" srcId="{54CB1305-45F0-44A5-974D-8E6EF040CDB6}" destId="{3908C749-02D4-4C2C-ADD1-A9A0B44014D7}" srcOrd="0" destOrd="4" presId="urn:microsoft.com/office/officeart/2005/8/layout/hList1"/>
    <dgm:cxn modelId="{3FB7D7DB-581C-4494-9851-2AC2F13198E0}" srcId="{A01A2233-67E3-423F-B36B-A5257847230E}" destId="{613DB33C-2640-4100-9F0A-1FD4654DDEC3}" srcOrd="8" destOrd="0" parTransId="{EB7943D1-88E9-418F-9872-8AB18E8613D4}" sibTransId="{EDC87101-BE77-46B2-8D1F-061CBEB01FE0}"/>
    <dgm:cxn modelId="{A5E0BFE1-10FD-4FEA-BBEA-EBFE31FFE3E0}" type="presOf" srcId="{F4F931A6-7A14-4546-859B-B9C245CCF7B4}" destId="{3908C749-02D4-4C2C-ADD1-A9A0B44014D7}" srcOrd="0" destOrd="0" presId="urn:microsoft.com/office/officeart/2005/8/layout/hList1"/>
    <dgm:cxn modelId="{83D909EC-9817-4B84-9317-B59BD3E0DF2C}" type="presOf" srcId="{A01A2233-67E3-423F-B36B-A5257847230E}" destId="{2B92CC3D-CAA6-422E-866E-2109A85E2C4F}" srcOrd="0" destOrd="0" presId="urn:microsoft.com/office/officeart/2005/8/layout/hList1"/>
    <dgm:cxn modelId="{09141AFF-5455-4254-8B46-1A083E2A6EA2}" srcId="{A01A2233-67E3-423F-B36B-A5257847230E}" destId="{9DB12BF5-12A3-4F3D-8222-5DB5F4F72FBC}" srcOrd="9" destOrd="0" parTransId="{A111B281-384C-40CE-9DCC-EC923BE15B9A}" sibTransId="{B40112CF-DC24-4B9D-8E97-AFE6298244AD}"/>
    <dgm:cxn modelId="{6F2323DE-5F11-42CC-8D3B-A45A8ECF423D}" type="presParOf" srcId="{0E4E1B5B-BE71-4D47-9DD1-05B58E84B7BC}" destId="{22B5F06C-A701-47B5-AA89-DC613CF585A5}" srcOrd="0" destOrd="0" presId="urn:microsoft.com/office/officeart/2005/8/layout/hList1"/>
    <dgm:cxn modelId="{6A2C3DC0-EF0D-4669-8C36-6447CC7F3B3D}" type="presParOf" srcId="{22B5F06C-A701-47B5-AA89-DC613CF585A5}" destId="{2B92CC3D-CAA6-422E-866E-2109A85E2C4F}" srcOrd="0" destOrd="0" presId="urn:microsoft.com/office/officeart/2005/8/layout/hList1"/>
    <dgm:cxn modelId="{99EA5E1F-D3E8-438C-82F8-64CB2DA34F69}" type="presParOf" srcId="{22B5F06C-A701-47B5-AA89-DC613CF585A5}" destId="{3908C749-02D4-4C2C-ADD1-A9A0B44014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E23F1E-5A78-4E0E-8DA0-1F881F5AAFD7}" type="doc">
      <dgm:prSet loTypeId="urn:microsoft.com/office/officeart/2005/8/layout/h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14EBCBDF-D928-42CE-A828-374F5970B072}">
      <dgm:prSet/>
      <dgm:spPr/>
      <dgm:t>
        <a:bodyPr/>
        <a:lstStyle/>
        <a:p>
          <a:pPr algn="l"/>
          <a:r>
            <a:rPr lang="it-IT" dirty="0">
              <a:latin typeface="Raleway" pitchFamily="2" charset="0"/>
            </a:rPr>
            <a:t>A) Spese per lo svolgimento di iniziative di</a:t>
          </a:r>
          <a:r>
            <a:rPr lang="it-IT" b="1" dirty="0">
              <a:latin typeface="Raleway" pitchFamily="2" charset="0"/>
            </a:rPr>
            <a:t> assistenza, informazione e sensibilizzazione in favore della comunità</a:t>
          </a:r>
          <a:r>
            <a:rPr lang="it-IT" dirty="0">
              <a:latin typeface="Raleway" pitchFamily="2" charset="0"/>
            </a:rPr>
            <a:t> </a:t>
          </a:r>
          <a:r>
            <a:rPr lang="it-IT" b="1" dirty="0">
              <a:latin typeface="Raleway" pitchFamily="2" charset="0"/>
            </a:rPr>
            <a:t>del territorio</a:t>
          </a:r>
          <a:r>
            <a:rPr lang="it-IT" dirty="0">
              <a:latin typeface="Raleway" pitchFamily="2" charset="0"/>
            </a:rPr>
            <a:t> (cittadini, imprese, enti del terzo settore etc.) a copertura di:</a:t>
          </a:r>
        </a:p>
      </dgm:t>
    </dgm:pt>
    <dgm:pt modelId="{1E38CF7E-A7BD-4630-9411-B69185F75B36}" type="parTrans" cxnId="{D45A160C-E838-4467-BC12-A9822A5159C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EB602DD-FB13-494E-A02D-5C111ADA14FC}" type="sibTrans" cxnId="{D45A160C-E838-4467-BC12-A9822A5159CA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11541275-F3AA-476E-8DBD-6157E7A38379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di attivazione e gestione di </a:t>
          </a:r>
          <a:r>
            <a:rPr lang="it-IT" b="1" dirty="0">
              <a:latin typeface="Raleway" pitchFamily="2" charset="0"/>
            </a:rPr>
            <a:t>sportelli territoriali energia </a:t>
          </a:r>
          <a:r>
            <a:rPr lang="it-IT" dirty="0">
              <a:latin typeface="Raleway" pitchFamily="2" charset="0"/>
            </a:rPr>
            <a:t>oppure di helpdesk dedicati</a:t>
          </a:r>
        </a:p>
      </dgm:t>
    </dgm:pt>
    <dgm:pt modelId="{D5FE58C2-AA65-4577-8590-AD14792B21A3}" type="parTrans" cxnId="{08C97AC6-4860-4DFC-A636-DFD56466EF1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6F9F0A9-EBCF-44FB-A89B-CCB83B483114}" type="sibTrans" cxnId="{08C97AC6-4860-4DFC-A636-DFD56466EF18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E85C086-C83A-485A-9FFB-64914518281D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di organizzazione di </a:t>
          </a:r>
          <a:r>
            <a:rPr lang="it-IT" b="1" dirty="0">
              <a:latin typeface="Raleway" pitchFamily="2" charset="0"/>
            </a:rPr>
            <a:t>eventi di sensibilizzazione, informativi, divulgativi, laboratoriali, </a:t>
          </a:r>
          <a:r>
            <a:rPr lang="it-IT" b="1" i="1" dirty="0">
              <a:latin typeface="Raleway" pitchFamily="2" charset="0"/>
            </a:rPr>
            <a:t>workshop </a:t>
          </a:r>
          <a:r>
            <a:rPr lang="it-IT" dirty="0">
              <a:latin typeface="Raleway" pitchFamily="2" charset="0"/>
            </a:rPr>
            <a:t>quali: </a:t>
          </a:r>
        </a:p>
      </dgm:t>
    </dgm:pt>
    <dgm:pt modelId="{E2C61213-65FB-4494-A1F0-C1353852101F}" type="parTrans" cxnId="{2BFEFE1D-8D48-4C95-97F6-8D8D8223C71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C859EFC-D479-43A5-BA6E-A2BF746E1F84}" type="sibTrans" cxnId="{2BFEFE1D-8D48-4C95-97F6-8D8D8223C71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321ADDE-B47D-49AA-9247-54C005AF748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affitto locali</a:t>
          </a:r>
        </a:p>
      </dgm:t>
    </dgm:pt>
    <dgm:pt modelId="{7DE1B29C-C5F7-4C65-AEC4-D48FE419574F}" type="parTrans" cxnId="{C828DCF2-D83E-421D-831D-B588C31888A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14BB776-C64A-415B-AEFD-CFDF6FBF03A7}" type="sibTrans" cxnId="{C828DCF2-D83E-421D-831D-B588C31888A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80839CCC-E569-45FE-B103-DF068EE91FFA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compenso relatori</a:t>
          </a:r>
        </a:p>
      </dgm:t>
    </dgm:pt>
    <dgm:pt modelId="{8B0CD80E-3695-426C-8A23-803BF53DAAC5}" type="parTrans" cxnId="{941B8AD6-25A6-4D1A-9BD7-5DE181D2CA1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4415A68-DF20-47BE-80DE-6FEF5B69A817}" type="sibTrans" cxnId="{941B8AD6-25A6-4D1A-9BD7-5DE181D2CA1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728A9B9-DFCD-4840-98E1-38566A1C8B2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materiale informativo</a:t>
          </a:r>
        </a:p>
      </dgm:t>
    </dgm:pt>
    <dgm:pt modelId="{93889BED-2C02-4A36-BEF9-EABA6369DE84}" type="parTrans" cxnId="{CD5C3A4A-2439-42E3-AFA9-B6F935489F2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E363A13-085C-43F0-842D-1A4B90F736CD}" type="sibTrans" cxnId="{CD5C3A4A-2439-42E3-AFA9-B6F935489F2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F4101740-F92C-474B-9D0A-0332789EDB1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attività di comunicazione</a:t>
          </a:r>
        </a:p>
      </dgm:t>
    </dgm:pt>
    <dgm:pt modelId="{558D3983-74BB-406F-B18E-E86C6F43EFEB}" type="parTrans" cxnId="{06BB94C3-C637-4391-A64D-72D4024D0F0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7DA74D6-87DB-4594-9D6D-FB30B195111D}" type="sibTrans" cxnId="{06BB94C3-C637-4391-A64D-72D4024D0F0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03934CA-C947-42C1-B1F0-89D6DA07ACD4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di realizzazione e gestione </a:t>
          </a:r>
          <a:r>
            <a:rPr lang="it-IT" b="1" dirty="0">
              <a:latin typeface="Raleway" pitchFamily="2" charset="0"/>
            </a:rPr>
            <a:t>di siti web, newsletter, app </a:t>
          </a:r>
          <a:r>
            <a:rPr lang="it-IT" dirty="0">
              <a:latin typeface="Raleway" pitchFamily="2" charset="0"/>
            </a:rPr>
            <a:t>e altri strumenti digitali</a:t>
          </a:r>
        </a:p>
      </dgm:t>
    </dgm:pt>
    <dgm:pt modelId="{8940709D-F92F-44DC-8C20-D6B4F023179E}" type="parTrans" cxnId="{1A582997-DB05-44AA-BF28-640AB949277C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706CF70-D322-4241-9D23-FAAA2ABF57F3}" type="sibTrans" cxnId="{1A582997-DB05-44AA-BF28-640AB949277C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FB14EBB-5D08-4F01-B63C-ABA706A1A9A4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per </a:t>
          </a:r>
          <a:r>
            <a:rPr lang="it-IT" b="1" dirty="0">
              <a:latin typeface="Raleway" pitchFamily="2" charset="0"/>
            </a:rPr>
            <a:t>campagne di informazione e sensibilizzazione</a:t>
          </a:r>
        </a:p>
      </dgm:t>
    </dgm:pt>
    <dgm:pt modelId="{CC578F7E-C558-455F-8E1E-8707A720B0B9}" type="parTrans" cxnId="{25FC4F9A-95AF-4C8C-824E-A5ED924D7ED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4591FF3-08DB-4E55-A178-DA67E29B1DEB}" type="sibTrans" cxnId="{25FC4F9A-95AF-4C8C-824E-A5ED924D7ED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110E75E0-D11E-4F0F-A5AB-D72011D88798}" type="pres">
      <dgm:prSet presAssocID="{7DE23F1E-5A78-4E0E-8DA0-1F881F5AAFD7}" presName="Name0" presStyleCnt="0">
        <dgm:presLayoutVars>
          <dgm:dir/>
          <dgm:animLvl val="lvl"/>
          <dgm:resizeHandles val="exact"/>
        </dgm:presLayoutVars>
      </dgm:prSet>
      <dgm:spPr/>
    </dgm:pt>
    <dgm:pt modelId="{5C0C8E7E-7C5D-4032-BA21-93A5447A1149}" type="pres">
      <dgm:prSet presAssocID="{14EBCBDF-D928-42CE-A828-374F5970B072}" presName="composite" presStyleCnt="0"/>
      <dgm:spPr/>
    </dgm:pt>
    <dgm:pt modelId="{94409234-BF35-491D-8874-BDEA243735C1}" type="pres">
      <dgm:prSet presAssocID="{14EBCBDF-D928-42CE-A828-374F5970B07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EC5CC45-7D2E-4603-BAB4-EAC915A3721F}" type="pres">
      <dgm:prSet presAssocID="{14EBCBDF-D928-42CE-A828-374F5970B0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2BB1B05-EC4F-4BDE-9549-200D898AC4E9}" type="presOf" srcId="{903934CA-C947-42C1-B1F0-89D6DA07ACD4}" destId="{4EC5CC45-7D2E-4603-BAB4-EAC915A3721F}" srcOrd="0" destOrd="6" presId="urn:microsoft.com/office/officeart/2005/8/layout/hList1"/>
    <dgm:cxn modelId="{D45A160C-E838-4467-BC12-A9822A5159CA}" srcId="{7DE23F1E-5A78-4E0E-8DA0-1F881F5AAFD7}" destId="{14EBCBDF-D928-42CE-A828-374F5970B072}" srcOrd="0" destOrd="0" parTransId="{1E38CF7E-A7BD-4630-9411-B69185F75B36}" sibTransId="{2EB602DD-FB13-494E-A02D-5C111ADA14FC}"/>
    <dgm:cxn modelId="{2BFEFE1D-8D48-4C95-97F6-8D8D8223C71F}" srcId="{14EBCBDF-D928-42CE-A828-374F5970B072}" destId="{DE85C086-C83A-485A-9FFB-64914518281D}" srcOrd="1" destOrd="0" parTransId="{E2C61213-65FB-4494-A1F0-C1353852101F}" sibTransId="{0C859EFC-D479-43A5-BA6E-A2BF746E1F84}"/>
    <dgm:cxn modelId="{6050EC27-7BEA-4FF3-A2CB-0707FB20AA6C}" type="presOf" srcId="{DE85C086-C83A-485A-9FFB-64914518281D}" destId="{4EC5CC45-7D2E-4603-BAB4-EAC915A3721F}" srcOrd="0" destOrd="1" presId="urn:microsoft.com/office/officeart/2005/8/layout/hList1"/>
    <dgm:cxn modelId="{643E9A48-2574-4728-814D-75112670595F}" type="presOf" srcId="{14EBCBDF-D928-42CE-A828-374F5970B072}" destId="{94409234-BF35-491D-8874-BDEA243735C1}" srcOrd="0" destOrd="0" presId="urn:microsoft.com/office/officeart/2005/8/layout/hList1"/>
    <dgm:cxn modelId="{CD5C3A4A-2439-42E3-AFA9-B6F935489F24}" srcId="{DE85C086-C83A-485A-9FFB-64914518281D}" destId="{2728A9B9-DFCD-4840-98E1-38566A1C8B2E}" srcOrd="2" destOrd="0" parTransId="{93889BED-2C02-4A36-BEF9-EABA6369DE84}" sibTransId="{CE363A13-085C-43F0-842D-1A4B90F736CD}"/>
    <dgm:cxn modelId="{54B74C4E-0F7C-4E05-8364-EEC468325351}" type="presOf" srcId="{F4101740-F92C-474B-9D0A-0332789EDB1E}" destId="{4EC5CC45-7D2E-4603-BAB4-EAC915A3721F}" srcOrd="0" destOrd="5" presId="urn:microsoft.com/office/officeart/2005/8/layout/hList1"/>
    <dgm:cxn modelId="{E33CB957-E333-4021-94EC-6F4C41EED723}" type="presOf" srcId="{80839CCC-E569-45FE-B103-DF068EE91FFA}" destId="{4EC5CC45-7D2E-4603-BAB4-EAC915A3721F}" srcOrd="0" destOrd="3" presId="urn:microsoft.com/office/officeart/2005/8/layout/hList1"/>
    <dgm:cxn modelId="{9E9DF683-7E9C-4FEA-9094-552E66958FC1}" type="presOf" srcId="{7DE23F1E-5A78-4E0E-8DA0-1F881F5AAFD7}" destId="{110E75E0-D11E-4F0F-A5AB-D72011D88798}" srcOrd="0" destOrd="0" presId="urn:microsoft.com/office/officeart/2005/8/layout/hList1"/>
    <dgm:cxn modelId="{1A582997-DB05-44AA-BF28-640AB949277C}" srcId="{14EBCBDF-D928-42CE-A828-374F5970B072}" destId="{903934CA-C947-42C1-B1F0-89D6DA07ACD4}" srcOrd="2" destOrd="0" parTransId="{8940709D-F92F-44DC-8C20-D6B4F023179E}" sibTransId="{5706CF70-D322-4241-9D23-FAAA2ABF57F3}"/>
    <dgm:cxn modelId="{65CEE199-C40B-4747-9ED3-983B14704C51}" type="presOf" srcId="{2728A9B9-DFCD-4840-98E1-38566A1C8B2E}" destId="{4EC5CC45-7D2E-4603-BAB4-EAC915A3721F}" srcOrd="0" destOrd="4" presId="urn:microsoft.com/office/officeart/2005/8/layout/hList1"/>
    <dgm:cxn modelId="{25FC4F9A-95AF-4C8C-824E-A5ED924D7ED5}" srcId="{14EBCBDF-D928-42CE-A828-374F5970B072}" destId="{4FB14EBB-5D08-4F01-B63C-ABA706A1A9A4}" srcOrd="3" destOrd="0" parTransId="{CC578F7E-C558-455F-8E1E-8707A720B0B9}" sibTransId="{04591FF3-08DB-4E55-A178-DA67E29B1DEB}"/>
    <dgm:cxn modelId="{B94561B5-BECB-4E51-96C6-9F8D2413AC01}" type="presOf" srcId="{11541275-F3AA-476E-8DBD-6157E7A38379}" destId="{4EC5CC45-7D2E-4603-BAB4-EAC915A3721F}" srcOrd="0" destOrd="0" presId="urn:microsoft.com/office/officeart/2005/8/layout/hList1"/>
    <dgm:cxn modelId="{06BB94C3-C637-4391-A64D-72D4024D0F0E}" srcId="{DE85C086-C83A-485A-9FFB-64914518281D}" destId="{F4101740-F92C-474B-9D0A-0332789EDB1E}" srcOrd="3" destOrd="0" parTransId="{558D3983-74BB-406F-B18E-E86C6F43EFEB}" sibTransId="{67DA74D6-87DB-4594-9D6D-FB30B195111D}"/>
    <dgm:cxn modelId="{08C97AC6-4860-4DFC-A636-DFD56466EF18}" srcId="{14EBCBDF-D928-42CE-A828-374F5970B072}" destId="{11541275-F3AA-476E-8DBD-6157E7A38379}" srcOrd="0" destOrd="0" parTransId="{D5FE58C2-AA65-4577-8590-AD14792B21A3}" sibTransId="{A6F9F0A9-EBCF-44FB-A89B-CCB83B483114}"/>
    <dgm:cxn modelId="{941B8AD6-25A6-4D1A-9BD7-5DE181D2CA11}" srcId="{DE85C086-C83A-485A-9FFB-64914518281D}" destId="{80839CCC-E569-45FE-B103-DF068EE91FFA}" srcOrd="1" destOrd="0" parTransId="{8B0CD80E-3695-426C-8A23-803BF53DAAC5}" sibTransId="{54415A68-DF20-47BE-80DE-6FEF5B69A817}"/>
    <dgm:cxn modelId="{3BC159E9-A4BC-4851-A4C8-8EB3229769B1}" type="presOf" srcId="{4FB14EBB-5D08-4F01-B63C-ABA706A1A9A4}" destId="{4EC5CC45-7D2E-4603-BAB4-EAC915A3721F}" srcOrd="0" destOrd="7" presId="urn:microsoft.com/office/officeart/2005/8/layout/hList1"/>
    <dgm:cxn modelId="{C828DCF2-D83E-421D-831D-B588C31888AB}" srcId="{DE85C086-C83A-485A-9FFB-64914518281D}" destId="{6321ADDE-B47D-49AA-9247-54C005AF7483}" srcOrd="0" destOrd="0" parTransId="{7DE1B29C-C5F7-4C65-AEC4-D48FE419574F}" sibTransId="{514BB776-C64A-415B-AEFD-CFDF6FBF03A7}"/>
    <dgm:cxn modelId="{D20625FA-9292-45D6-B3A7-DEF0D9CE66D7}" type="presOf" srcId="{6321ADDE-B47D-49AA-9247-54C005AF7483}" destId="{4EC5CC45-7D2E-4603-BAB4-EAC915A3721F}" srcOrd="0" destOrd="2" presId="urn:microsoft.com/office/officeart/2005/8/layout/hList1"/>
    <dgm:cxn modelId="{409C6324-3CEB-45B0-928F-D7D30CCC4E38}" type="presParOf" srcId="{110E75E0-D11E-4F0F-A5AB-D72011D88798}" destId="{5C0C8E7E-7C5D-4032-BA21-93A5447A1149}" srcOrd="0" destOrd="0" presId="urn:microsoft.com/office/officeart/2005/8/layout/hList1"/>
    <dgm:cxn modelId="{80512370-F2AF-4E9D-BB8C-8D588891048F}" type="presParOf" srcId="{5C0C8E7E-7C5D-4032-BA21-93A5447A1149}" destId="{94409234-BF35-491D-8874-BDEA243735C1}" srcOrd="0" destOrd="0" presId="urn:microsoft.com/office/officeart/2005/8/layout/hList1"/>
    <dgm:cxn modelId="{E6DF1104-FEA4-4A38-A4B9-01770AE6D9A9}" type="presParOf" srcId="{5C0C8E7E-7C5D-4032-BA21-93A5447A1149}" destId="{4EC5CC45-7D2E-4603-BAB4-EAC915A372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72435F-E320-4142-94AC-8AFC48588F69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5EC2B8C9-AEE4-4113-BBD0-1CD6C875F4AA}">
      <dgm:prSet/>
      <dgm:spPr>
        <a:solidFill>
          <a:srgbClr val="1F4E79"/>
        </a:solidFill>
      </dgm:spPr>
      <dgm:t>
        <a:bodyPr/>
        <a:lstStyle/>
        <a:p>
          <a:pPr algn="l"/>
          <a:r>
            <a:rPr lang="it-IT" dirty="0">
              <a:latin typeface="Raleway" pitchFamily="2" charset="0"/>
            </a:rPr>
            <a:t>B) Spese per il </a:t>
          </a:r>
          <a:r>
            <a:rPr lang="it-IT" b="1" dirty="0">
              <a:latin typeface="Raleway" pitchFamily="2" charset="0"/>
            </a:rPr>
            <a:t>rafforzamento capacità amministrativa e delle competenze del personale interno</a:t>
          </a:r>
          <a:r>
            <a:rPr lang="it-IT" dirty="0">
              <a:latin typeface="Raleway" pitchFamily="2" charset="0"/>
            </a:rPr>
            <a:t> degli Enti locali proponenti a copertura di:</a:t>
          </a:r>
        </a:p>
      </dgm:t>
    </dgm:pt>
    <dgm:pt modelId="{ABBC0636-1293-4442-90F4-5EF97818D211}" type="parTrans" cxnId="{C659945F-69D3-4024-9B1C-D55DE225EA6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95B2644-3E8B-4066-A939-8600AF9C616C}" type="sibTrans" cxnId="{C659945F-69D3-4024-9B1C-D55DE225EA6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9724565-27F1-4E09-9D92-AC83FB09758A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di </a:t>
          </a:r>
          <a:r>
            <a:rPr lang="it-IT" b="1" u="sng" dirty="0">
              <a:latin typeface="Raleway" pitchFamily="2" charset="0"/>
            </a:rPr>
            <a:t>organizzazione</a:t>
          </a:r>
          <a:r>
            <a:rPr lang="it-IT" dirty="0">
              <a:latin typeface="Raleway" pitchFamily="2" charset="0"/>
            </a:rPr>
            <a:t> di corsi, convegni, laboratori, </a:t>
          </a:r>
          <a:r>
            <a:rPr lang="it-IT" i="1" dirty="0">
              <a:latin typeface="Raleway" pitchFamily="2" charset="0"/>
            </a:rPr>
            <a:t>workshop:</a:t>
          </a:r>
          <a:r>
            <a:rPr lang="it-IT" dirty="0">
              <a:latin typeface="Raleway" pitchFamily="2" charset="0"/>
            </a:rPr>
            <a:t> </a:t>
          </a:r>
        </a:p>
      </dgm:t>
    </dgm:pt>
    <dgm:pt modelId="{D002A587-579A-4B9D-9BA6-2658521B2F75}" type="parTrans" cxnId="{4F9E4227-5C44-40DF-92A5-C18553ABEF8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6E56D47-2F95-4D12-9479-3A851D9F16A4}" type="sibTrans" cxnId="{4F9E4227-5C44-40DF-92A5-C18553ABEF87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6492FF9-8A0F-49DF-B3EC-DD8F8A755DDB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affitto locali; </a:t>
          </a:r>
        </a:p>
      </dgm:t>
    </dgm:pt>
    <dgm:pt modelId="{768FE6DE-7308-4AAA-B1DF-3437D97818D3}" type="parTrans" cxnId="{E9F9B9A9-8D47-4492-8CD8-9EB88E8702E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9B63767-DDFF-40C4-ADA7-B6CBAC063AB4}" type="sibTrans" cxnId="{E9F9B9A9-8D47-4492-8CD8-9EB88E8702E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623E4072-C4CB-4D6C-A589-D7F88BBE449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compenso relatori; </a:t>
          </a:r>
        </a:p>
      </dgm:t>
    </dgm:pt>
    <dgm:pt modelId="{A7FB01CB-F3B9-4AF2-ADF2-1DDB1FF63B31}" type="parTrans" cxnId="{AFF17DFD-103C-47B0-97C4-DC608DDFB4B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54E7E1A-55EE-4B05-A43C-422B342BCA86}" type="sibTrans" cxnId="{AFF17DFD-103C-47B0-97C4-DC608DDFB4B5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98AC100-F4A9-4689-B36A-0E322048A3F1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materiale informativo; </a:t>
          </a:r>
        </a:p>
      </dgm:t>
    </dgm:pt>
    <dgm:pt modelId="{EE086C5A-7495-4CF2-842C-1173CF9C200B}" type="parTrans" cxnId="{5E409558-9B41-432E-AEEA-34D0E1F9E84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B4C0BE6-A831-464D-9594-FE8370889940}" type="sibTrans" cxnId="{5E409558-9B41-432E-AEEA-34D0E1F9E841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9523BF8-F8AD-4482-8557-B4A39601507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it-IT" dirty="0">
              <a:latin typeface="Raleway" pitchFamily="2" charset="0"/>
            </a:rPr>
            <a:t>attività di comunicazione; </a:t>
          </a:r>
        </a:p>
      </dgm:t>
    </dgm:pt>
    <dgm:pt modelId="{5BE241A9-7F83-489B-AC92-0519A8B43855}" type="parTrans" cxnId="{55BC9266-9FFB-4631-AE99-6F140D09C79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FA51A17-8F68-443C-BDA1-9B5EB7666D61}" type="sibTrans" cxnId="{55BC9266-9FFB-4631-AE99-6F140D09C79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D25E2A4-7E0A-4BC3-BA7C-B025CB8AC983}">
      <dgm:prSet/>
      <dgm:spPr/>
      <dgm:t>
        <a:bodyPr/>
        <a:lstStyle/>
        <a:p>
          <a:r>
            <a:rPr lang="it-IT" dirty="0">
              <a:latin typeface="Raleway" pitchFamily="2" charset="0"/>
            </a:rPr>
            <a:t>costi di </a:t>
          </a:r>
          <a:r>
            <a:rPr lang="it-IT" b="1" u="sng" dirty="0">
              <a:latin typeface="Raleway" pitchFamily="2" charset="0"/>
            </a:rPr>
            <a:t>partecipazione</a:t>
          </a:r>
          <a:r>
            <a:rPr lang="it-IT" dirty="0">
              <a:latin typeface="Raleway" pitchFamily="2" charset="0"/>
            </a:rPr>
            <a:t> a corsi, convegni, laboratori, </a:t>
          </a:r>
          <a:r>
            <a:rPr lang="it-IT" i="1" dirty="0">
              <a:latin typeface="Raleway" pitchFamily="2" charset="0"/>
            </a:rPr>
            <a:t>workshop</a:t>
          </a:r>
          <a:r>
            <a:rPr lang="it-IT" dirty="0">
              <a:latin typeface="Raleway" pitchFamily="2" charset="0"/>
            </a:rPr>
            <a:t>. </a:t>
          </a:r>
        </a:p>
      </dgm:t>
    </dgm:pt>
    <dgm:pt modelId="{B87A5B3C-D832-4D4D-84C9-142BC7D751A8}" type="parTrans" cxnId="{E6A8555A-B352-420C-9B26-966D90A1B2C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1116AC4-F0E4-4B4B-9F10-E7F853A28608}" type="sibTrans" cxnId="{E6A8555A-B352-420C-9B26-966D90A1B2CD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D60A939-C4C5-4731-B436-2BE282FB0D77}">
      <dgm:prSet/>
      <dgm:spPr/>
      <dgm:t>
        <a:bodyPr/>
        <a:lstStyle/>
        <a:p>
          <a:r>
            <a:rPr lang="it-IT" b="1" dirty="0">
              <a:solidFill>
                <a:srgbClr val="ED1B2A"/>
              </a:solidFill>
              <a:latin typeface="Raleway" pitchFamily="2" charset="0"/>
            </a:rPr>
            <a:t>Tale spesa non può superare il 20% della voce di spesa di cui alla lett. A)</a:t>
          </a:r>
          <a:endParaRPr lang="it-IT" dirty="0">
            <a:solidFill>
              <a:srgbClr val="ED1B2A"/>
            </a:solidFill>
            <a:latin typeface="Raleway" pitchFamily="2" charset="0"/>
          </a:endParaRPr>
        </a:p>
      </dgm:t>
    </dgm:pt>
    <dgm:pt modelId="{E13E1E46-BAB7-4E12-95A7-32302F92204D}" type="parTrans" cxnId="{D01EF508-FD29-40D8-8A3C-E83A14CFF27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F5DD995-C228-41FF-8B90-3953617D49D0}" type="sibTrans" cxnId="{D01EF508-FD29-40D8-8A3C-E83A14CFF27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1D577A1-4D57-46F1-9300-CCA528F76A44}">
      <dgm:prSet/>
      <dgm:spPr/>
      <dgm:t>
        <a:bodyPr/>
        <a:lstStyle/>
        <a:p>
          <a:endParaRPr lang="it-IT" dirty="0">
            <a:latin typeface="Raleway" pitchFamily="2" charset="0"/>
          </a:endParaRPr>
        </a:p>
      </dgm:t>
    </dgm:pt>
    <dgm:pt modelId="{A144E0CC-1712-4106-98B9-4EBB2BAF687D}" type="parTrans" cxnId="{78D95BC0-57C5-46E9-8396-48D85760A3E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562ACBA-9157-4E56-8B79-3551D8A417CE}" type="sibTrans" cxnId="{78D95BC0-57C5-46E9-8396-48D85760A3E6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47CC6161-BB4D-4D59-9AF6-5CC4528C58C2}" type="pres">
      <dgm:prSet presAssocID="{1A72435F-E320-4142-94AC-8AFC48588F69}" presName="Name0" presStyleCnt="0">
        <dgm:presLayoutVars>
          <dgm:dir/>
          <dgm:animLvl val="lvl"/>
          <dgm:resizeHandles val="exact"/>
        </dgm:presLayoutVars>
      </dgm:prSet>
      <dgm:spPr/>
    </dgm:pt>
    <dgm:pt modelId="{CC5EB618-2930-4B3C-931E-80B8AE7396AC}" type="pres">
      <dgm:prSet presAssocID="{5EC2B8C9-AEE4-4113-BBD0-1CD6C875F4AA}" presName="composite" presStyleCnt="0"/>
      <dgm:spPr/>
    </dgm:pt>
    <dgm:pt modelId="{58ED31C1-2EAC-4B83-94C5-8C5C1B4CAE66}" type="pres">
      <dgm:prSet presAssocID="{5EC2B8C9-AEE4-4113-BBD0-1CD6C875F4A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10A9C75-F6BD-4303-88EC-74ABFEB818C1}" type="pres">
      <dgm:prSet presAssocID="{5EC2B8C9-AEE4-4113-BBD0-1CD6C875F4A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2DEFB05-CB22-4840-A910-34BEB637321D}" type="presOf" srcId="{76492FF9-8A0F-49DF-B3EC-DD8F8A755DDB}" destId="{710A9C75-F6BD-4303-88EC-74ABFEB818C1}" srcOrd="0" destOrd="1" presId="urn:microsoft.com/office/officeart/2005/8/layout/hList1"/>
    <dgm:cxn modelId="{D01EF508-FD29-40D8-8A3C-E83A14CFF274}" srcId="{5EC2B8C9-AEE4-4113-BBD0-1CD6C875F4AA}" destId="{9D60A939-C4C5-4731-B436-2BE282FB0D77}" srcOrd="3" destOrd="0" parTransId="{E13E1E46-BAB7-4E12-95A7-32302F92204D}" sibTransId="{CF5DD995-C228-41FF-8B90-3953617D49D0}"/>
    <dgm:cxn modelId="{4F9E4227-5C44-40DF-92A5-C18553ABEF87}" srcId="{5EC2B8C9-AEE4-4113-BBD0-1CD6C875F4AA}" destId="{69724565-27F1-4E09-9D92-AC83FB09758A}" srcOrd="0" destOrd="0" parTransId="{D002A587-579A-4B9D-9BA6-2658521B2F75}" sibTransId="{E6E56D47-2F95-4D12-9479-3A851D9F16A4}"/>
    <dgm:cxn modelId="{C5BB5330-DB20-4CE1-AF03-CB1BAB2D0962}" type="presOf" srcId="{71D577A1-4D57-46F1-9300-CCA528F76A44}" destId="{710A9C75-F6BD-4303-88EC-74ABFEB818C1}" srcOrd="0" destOrd="6" presId="urn:microsoft.com/office/officeart/2005/8/layout/hList1"/>
    <dgm:cxn modelId="{2969373A-C8ED-407D-9512-4E4BB759E2D8}" type="presOf" srcId="{9D60A939-C4C5-4731-B436-2BE282FB0D77}" destId="{710A9C75-F6BD-4303-88EC-74ABFEB818C1}" srcOrd="0" destOrd="7" presId="urn:microsoft.com/office/officeart/2005/8/layout/hList1"/>
    <dgm:cxn modelId="{C659945F-69D3-4024-9B1C-D55DE225EA64}" srcId="{1A72435F-E320-4142-94AC-8AFC48588F69}" destId="{5EC2B8C9-AEE4-4113-BBD0-1CD6C875F4AA}" srcOrd="0" destOrd="0" parTransId="{ABBC0636-1293-4442-90F4-5EF97818D211}" sibTransId="{E95B2644-3E8B-4066-A939-8600AF9C616C}"/>
    <dgm:cxn modelId="{55BC9266-9FFB-4631-AE99-6F140D09C799}" srcId="{69724565-27F1-4E09-9D92-AC83FB09758A}" destId="{59523BF8-F8AD-4482-8557-B4A39601507D}" srcOrd="3" destOrd="0" parTransId="{5BE241A9-7F83-489B-AC92-0519A8B43855}" sibTransId="{2FA51A17-8F68-443C-BDA1-9B5EB7666D61}"/>
    <dgm:cxn modelId="{40822D48-6DB6-449F-8B64-1040F6B8723F}" type="presOf" srcId="{69724565-27F1-4E09-9D92-AC83FB09758A}" destId="{710A9C75-F6BD-4303-88EC-74ABFEB818C1}" srcOrd="0" destOrd="0" presId="urn:microsoft.com/office/officeart/2005/8/layout/hList1"/>
    <dgm:cxn modelId="{C3C56550-F18B-43D6-9126-17A6B6FAF354}" type="presOf" srcId="{59523BF8-F8AD-4482-8557-B4A39601507D}" destId="{710A9C75-F6BD-4303-88EC-74ABFEB818C1}" srcOrd="0" destOrd="4" presId="urn:microsoft.com/office/officeart/2005/8/layout/hList1"/>
    <dgm:cxn modelId="{7031E474-614E-43C8-829F-711C3968F95E}" type="presOf" srcId="{DD25E2A4-7E0A-4BC3-BA7C-B025CB8AC983}" destId="{710A9C75-F6BD-4303-88EC-74ABFEB818C1}" srcOrd="0" destOrd="5" presId="urn:microsoft.com/office/officeart/2005/8/layout/hList1"/>
    <dgm:cxn modelId="{9A279475-25EB-4BB1-8DC9-22A26D168880}" type="presOf" srcId="{D98AC100-F4A9-4689-B36A-0E322048A3F1}" destId="{710A9C75-F6BD-4303-88EC-74ABFEB818C1}" srcOrd="0" destOrd="3" presId="urn:microsoft.com/office/officeart/2005/8/layout/hList1"/>
    <dgm:cxn modelId="{5E409558-9B41-432E-AEEA-34D0E1F9E841}" srcId="{69724565-27F1-4E09-9D92-AC83FB09758A}" destId="{D98AC100-F4A9-4689-B36A-0E322048A3F1}" srcOrd="2" destOrd="0" parTransId="{EE086C5A-7495-4CF2-842C-1173CF9C200B}" sibTransId="{9B4C0BE6-A831-464D-9594-FE8370889940}"/>
    <dgm:cxn modelId="{E6A8555A-B352-420C-9B26-966D90A1B2CD}" srcId="{5EC2B8C9-AEE4-4113-BBD0-1CD6C875F4AA}" destId="{DD25E2A4-7E0A-4BC3-BA7C-B025CB8AC983}" srcOrd="1" destOrd="0" parTransId="{B87A5B3C-D832-4D4D-84C9-142BC7D751A8}" sibTransId="{A1116AC4-F0E4-4B4B-9F10-E7F853A28608}"/>
    <dgm:cxn modelId="{147B007C-615B-496A-A445-427836BCCDFC}" type="presOf" srcId="{5EC2B8C9-AEE4-4113-BBD0-1CD6C875F4AA}" destId="{58ED31C1-2EAC-4B83-94C5-8C5C1B4CAE66}" srcOrd="0" destOrd="0" presId="urn:microsoft.com/office/officeart/2005/8/layout/hList1"/>
    <dgm:cxn modelId="{E9F9B9A9-8D47-4492-8CD8-9EB88E8702EF}" srcId="{69724565-27F1-4E09-9D92-AC83FB09758A}" destId="{76492FF9-8A0F-49DF-B3EC-DD8F8A755DDB}" srcOrd="0" destOrd="0" parTransId="{768FE6DE-7308-4AAA-B1DF-3437D97818D3}" sibTransId="{79B63767-DDFF-40C4-ADA7-B6CBAC063AB4}"/>
    <dgm:cxn modelId="{78D95BC0-57C5-46E9-8396-48D85760A3E6}" srcId="{5EC2B8C9-AEE4-4113-BBD0-1CD6C875F4AA}" destId="{71D577A1-4D57-46F1-9300-CCA528F76A44}" srcOrd="2" destOrd="0" parTransId="{A144E0CC-1712-4106-98B9-4EBB2BAF687D}" sibTransId="{D562ACBA-9157-4E56-8B79-3551D8A417CE}"/>
    <dgm:cxn modelId="{5D330DE1-4BBF-4266-A13A-AA0166938A65}" type="presOf" srcId="{623E4072-C4CB-4D6C-A589-D7F88BBE449F}" destId="{710A9C75-F6BD-4303-88EC-74ABFEB818C1}" srcOrd="0" destOrd="2" presId="urn:microsoft.com/office/officeart/2005/8/layout/hList1"/>
    <dgm:cxn modelId="{848152E5-9256-4FB7-8AB2-F64D5F822A86}" type="presOf" srcId="{1A72435F-E320-4142-94AC-8AFC48588F69}" destId="{47CC6161-BB4D-4D59-9AF6-5CC4528C58C2}" srcOrd="0" destOrd="0" presId="urn:microsoft.com/office/officeart/2005/8/layout/hList1"/>
    <dgm:cxn modelId="{AFF17DFD-103C-47B0-97C4-DC608DDFB4B5}" srcId="{69724565-27F1-4E09-9D92-AC83FB09758A}" destId="{623E4072-C4CB-4D6C-A589-D7F88BBE449F}" srcOrd="1" destOrd="0" parTransId="{A7FB01CB-F3B9-4AF2-ADF2-1DDB1FF63B31}" sibTransId="{254E7E1A-55EE-4B05-A43C-422B342BCA86}"/>
    <dgm:cxn modelId="{B4BB0EED-B17E-455D-8E89-FC70DB6F5288}" type="presParOf" srcId="{47CC6161-BB4D-4D59-9AF6-5CC4528C58C2}" destId="{CC5EB618-2930-4B3C-931E-80B8AE7396AC}" srcOrd="0" destOrd="0" presId="urn:microsoft.com/office/officeart/2005/8/layout/hList1"/>
    <dgm:cxn modelId="{23F95083-2B16-436A-9D78-6201B015266C}" type="presParOf" srcId="{CC5EB618-2930-4B3C-931E-80B8AE7396AC}" destId="{58ED31C1-2EAC-4B83-94C5-8C5C1B4CAE66}" srcOrd="0" destOrd="0" presId="urn:microsoft.com/office/officeart/2005/8/layout/hList1"/>
    <dgm:cxn modelId="{7DEE2429-C6FE-4D07-A843-017D9B16491B}" type="presParOf" srcId="{CC5EB618-2930-4B3C-931E-80B8AE7396AC}" destId="{710A9C75-F6BD-4303-88EC-74ABFEB818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8ECACD-6F8D-46A3-96BC-A024A4FF0B76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620CDCDA-0EAA-4682-AF5B-5790AB814A75}">
      <dgm:prSet custT="1"/>
      <dgm:spPr>
        <a:solidFill>
          <a:srgbClr val="1F4E79"/>
        </a:solidFill>
      </dgm:spPr>
      <dgm:t>
        <a:bodyPr/>
        <a:lstStyle/>
        <a:p>
          <a:pPr algn="l"/>
          <a:r>
            <a:rPr lang="it-IT" sz="1400" b="1" dirty="0">
              <a:latin typeface="Raleway" pitchFamily="2" charset="0"/>
            </a:rPr>
            <a:t>C) Spese di personale</a:t>
          </a:r>
          <a:r>
            <a:rPr lang="it-IT" sz="1400" dirty="0">
              <a:latin typeface="Raleway" pitchFamily="2" charset="0"/>
            </a:rPr>
            <a:t> in organico al soggetto beneficiario e deputato al coordinamento e all’organizzazione delle attività indicate nel Programma di attività</a:t>
          </a:r>
        </a:p>
      </dgm:t>
    </dgm:pt>
    <dgm:pt modelId="{493B3978-5CB9-4644-B30E-0064CBFAA59D}" type="parTrans" cxnId="{26703CBB-2956-4C8A-8953-C95BCF81FC32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48AE1D29-D95E-4CE8-8588-AC23D8EE6965}" type="sibTrans" cxnId="{26703CBB-2956-4C8A-8953-C95BCF81FC32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EBD71940-46D4-4F2B-B4F3-F4CE1AD1E870}">
      <dgm:prSet custT="1"/>
      <dgm:spPr/>
      <dgm:t>
        <a:bodyPr/>
        <a:lstStyle/>
        <a:p>
          <a:pPr algn="just"/>
          <a:r>
            <a:rPr lang="it-IT" sz="1400" dirty="0">
              <a:latin typeface="Raleway" pitchFamily="2" charset="0"/>
            </a:rPr>
            <a:t>Le spese possono riguardare l’attività svolta al massimo da </a:t>
          </a:r>
          <a:r>
            <a:rPr lang="it-IT" sz="1400" b="1" dirty="0">
              <a:latin typeface="Raleway" pitchFamily="2" charset="0"/>
            </a:rPr>
            <a:t>due unità di personale </a:t>
          </a:r>
          <a:r>
            <a:rPr lang="it-IT" sz="1400" dirty="0">
              <a:latin typeface="Raleway" pitchFamily="2" charset="0"/>
            </a:rPr>
            <a:t>del soggetto beneficiario del contributo.</a:t>
          </a:r>
        </a:p>
      </dgm:t>
    </dgm:pt>
    <dgm:pt modelId="{3E40D2BC-FCE0-4576-A95C-F1645D14457A}" type="parTrans" cxnId="{897D2516-1994-4E9F-84BA-15CE952FFB0E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0AAADB95-A609-41FC-B6C8-156A5464E3D1}" type="sibTrans" cxnId="{897D2516-1994-4E9F-84BA-15CE952FFB0E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6614BD93-38C0-40B2-BE57-81A08399348E}">
      <dgm:prSet custT="1"/>
      <dgm:spPr/>
      <dgm:t>
        <a:bodyPr/>
        <a:lstStyle/>
        <a:p>
          <a:pPr algn="l"/>
          <a:r>
            <a:rPr lang="it-IT" sz="1400" b="1" dirty="0">
              <a:solidFill>
                <a:srgbClr val="ED1B2A"/>
              </a:solidFill>
              <a:latin typeface="Raleway" pitchFamily="2" charset="0"/>
            </a:rPr>
            <a:t>Tale spesa non può superare il 20% della voce di spesa di cui alla lett. a).</a:t>
          </a:r>
          <a:endParaRPr lang="it-IT" sz="1400" dirty="0">
            <a:solidFill>
              <a:srgbClr val="ED1B2A"/>
            </a:solidFill>
            <a:latin typeface="Raleway" pitchFamily="2" charset="0"/>
          </a:endParaRPr>
        </a:p>
      </dgm:t>
    </dgm:pt>
    <dgm:pt modelId="{8A80DA71-B653-4A55-A6CE-9217BAA4CECE}" type="parTrans" cxnId="{A9453F6A-C76D-4B3A-AF56-F56882B79EFB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D374571E-DE47-4ADF-A658-5DE536397503}" type="sibTrans" cxnId="{A9453F6A-C76D-4B3A-AF56-F56882B79EFB}">
      <dgm:prSet/>
      <dgm:spPr/>
      <dgm:t>
        <a:bodyPr/>
        <a:lstStyle/>
        <a:p>
          <a:endParaRPr lang="it-IT" sz="1800">
            <a:latin typeface="Raleway" pitchFamily="2" charset="0"/>
          </a:endParaRPr>
        </a:p>
      </dgm:t>
    </dgm:pt>
    <dgm:pt modelId="{DE020EA7-EA95-4DFF-B57E-CCB7FBB35DC1}" type="pres">
      <dgm:prSet presAssocID="{C78ECACD-6F8D-46A3-96BC-A024A4FF0B76}" presName="Name0" presStyleCnt="0">
        <dgm:presLayoutVars>
          <dgm:dir/>
          <dgm:animLvl val="lvl"/>
          <dgm:resizeHandles val="exact"/>
        </dgm:presLayoutVars>
      </dgm:prSet>
      <dgm:spPr/>
    </dgm:pt>
    <dgm:pt modelId="{9F606938-C44F-4BD7-9D18-D475C0988D0D}" type="pres">
      <dgm:prSet presAssocID="{620CDCDA-0EAA-4682-AF5B-5790AB814A75}" presName="composite" presStyleCnt="0"/>
      <dgm:spPr/>
    </dgm:pt>
    <dgm:pt modelId="{08688EF2-3282-4D7A-853E-A47B839E3224}" type="pres">
      <dgm:prSet presAssocID="{620CDCDA-0EAA-4682-AF5B-5790AB814A7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0B2BB65-235D-4E44-ADC4-C022B54EA25F}" type="pres">
      <dgm:prSet presAssocID="{620CDCDA-0EAA-4682-AF5B-5790AB814A75}" presName="desTx" presStyleLbl="alignAccFollowNode1" presStyleIdx="0" presStyleCnt="1" custScaleY="100000" custLinFactNeighborX="320" custLinFactNeighborY="5478">
        <dgm:presLayoutVars>
          <dgm:bulletEnabled val="1"/>
        </dgm:presLayoutVars>
      </dgm:prSet>
      <dgm:spPr/>
    </dgm:pt>
  </dgm:ptLst>
  <dgm:cxnLst>
    <dgm:cxn modelId="{1A7CCD02-D520-46B6-A679-046C5F32CE22}" type="presOf" srcId="{C78ECACD-6F8D-46A3-96BC-A024A4FF0B76}" destId="{DE020EA7-EA95-4DFF-B57E-CCB7FBB35DC1}" srcOrd="0" destOrd="0" presId="urn:microsoft.com/office/officeart/2005/8/layout/hList1"/>
    <dgm:cxn modelId="{897D2516-1994-4E9F-84BA-15CE952FFB0E}" srcId="{620CDCDA-0EAA-4682-AF5B-5790AB814A75}" destId="{EBD71940-46D4-4F2B-B4F3-F4CE1AD1E870}" srcOrd="0" destOrd="0" parTransId="{3E40D2BC-FCE0-4576-A95C-F1645D14457A}" sibTransId="{0AAADB95-A609-41FC-B6C8-156A5464E3D1}"/>
    <dgm:cxn modelId="{A9453F6A-C76D-4B3A-AF56-F56882B79EFB}" srcId="{620CDCDA-0EAA-4682-AF5B-5790AB814A75}" destId="{6614BD93-38C0-40B2-BE57-81A08399348E}" srcOrd="1" destOrd="0" parTransId="{8A80DA71-B653-4A55-A6CE-9217BAA4CECE}" sibTransId="{D374571E-DE47-4ADF-A658-5DE536397503}"/>
    <dgm:cxn modelId="{F40C08B5-3C8D-4B65-B615-66BEA780C8C1}" type="presOf" srcId="{620CDCDA-0EAA-4682-AF5B-5790AB814A75}" destId="{08688EF2-3282-4D7A-853E-A47B839E3224}" srcOrd="0" destOrd="0" presId="urn:microsoft.com/office/officeart/2005/8/layout/hList1"/>
    <dgm:cxn modelId="{1333A4B7-F0C7-4A7A-AF42-E2D51E623635}" type="presOf" srcId="{6614BD93-38C0-40B2-BE57-81A08399348E}" destId="{A0B2BB65-235D-4E44-ADC4-C022B54EA25F}" srcOrd="0" destOrd="1" presId="urn:microsoft.com/office/officeart/2005/8/layout/hList1"/>
    <dgm:cxn modelId="{26703CBB-2956-4C8A-8953-C95BCF81FC32}" srcId="{C78ECACD-6F8D-46A3-96BC-A024A4FF0B76}" destId="{620CDCDA-0EAA-4682-AF5B-5790AB814A75}" srcOrd="0" destOrd="0" parTransId="{493B3978-5CB9-4644-B30E-0064CBFAA59D}" sibTransId="{48AE1D29-D95E-4CE8-8588-AC23D8EE6965}"/>
    <dgm:cxn modelId="{5F222AE8-4A32-4FB8-ADE2-3BC3D52846B2}" type="presOf" srcId="{EBD71940-46D4-4F2B-B4F3-F4CE1AD1E870}" destId="{A0B2BB65-235D-4E44-ADC4-C022B54EA25F}" srcOrd="0" destOrd="0" presId="urn:microsoft.com/office/officeart/2005/8/layout/hList1"/>
    <dgm:cxn modelId="{8F80C083-6D1F-44ED-AA1C-7BC658070688}" type="presParOf" srcId="{DE020EA7-EA95-4DFF-B57E-CCB7FBB35DC1}" destId="{9F606938-C44F-4BD7-9D18-D475C0988D0D}" srcOrd="0" destOrd="0" presId="urn:microsoft.com/office/officeart/2005/8/layout/hList1"/>
    <dgm:cxn modelId="{6A125950-A83B-4899-AF10-A416950193C7}" type="presParOf" srcId="{9F606938-C44F-4BD7-9D18-D475C0988D0D}" destId="{08688EF2-3282-4D7A-853E-A47B839E3224}" srcOrd="0" destOrd="0" presId="urn:microsoft.com/office/officeart/2005/8/layout/hList1"/>
    <dgm:cxn modelId="{7DDCD389-341F-40BE-9F0E-D802A441A055}" type="presParOf" srcId="{9F606938-C44F-4BD7-9D18-D475C0988D0D}" destId="{A0B2BB65-235D-4E44-ADC4-C022B54EA2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99B7-84C0-46A3-A143-655984FF00F9}">
      <dsp:nvSpPr>
        <dsp:cNvPr id="0" name=""/>
        <dsp:cNvSpPr/>
      </dsp:nvSpPr>
      <dsp:spPr>
        <a:xfrm rot="10800000">
          <a:off x="2241211" y="1981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OBIETTIVI DEL BANDO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1981"/>
        <a:ext cx="8581852" cy="254391"/>
      </dsp:txXfrm>
    </dsp:sp>
    <dsp:sp modelId="{B9B99F2A-2470-42F9-83E9-CCF73DEC4448}">
      <dsp:nvSpPr>
        <dsp:cNvPr id="0" name=""/>
        <dsp:cNvSpPr/>
      </dsp:nvSpPr>
      <dsp:spPr>
        <a:xfrm>
          <a:off x="2114015" y="1981"/>
          <a:ext cx="254391" cy="2543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21479-753D-4692-B4C5-A14B2C8372A9}">
      <dsp:nvSpPr>
        <dsp:cNvPr id="0" name=""/>
        <dsp:cNvSpPr/>
      </dsp:nvSpPr>
      <dsp:spPr>
        <a:xfrm rot="10800000">
          <a:off x="2241211" y="326486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BENEFICIARI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326486"/>
        <a:ext cx="8581852" cy="254391"/>
      </dsp:txXfrm>
    </dsp:sp>
    <dsp:sp modelId="{0A05366C-999A-40CD-BD5C-FD1A8484B374}">
      <dsp:nvSpPr>
        <dsp:cNvPr id="0" name=""/>
        <dsp:cNvSpPr/>
      </dsp:nvSpPr>
      <dsp:spPr>
        <a:xfrm>
          <a:off x="2114015" y="326486"/>
          <a:ext cx="254391" cy="2543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32F85-3ABA-4D25-9266-D66448BAB6BC}">
      <dsp:nvSpPr>
        <dsp:cNvPr id="0" name=""/>
        <dsp:cNvSpPr/>
      </dsp:nvSpPr>
      <dsp:spPr>
        <a:xfrm rot="10800000">
          <a:off x="2241211" y="650992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PROPOSTE FINANZIABILI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650992"/>
        <a:ext cx="8581852" cy="254391"/>
      </dsp:txXfrm>
    </dsp:sp>
    <dsp:sp modelId="{5D61056E-C974-429A-9BFA-7F29EEB4DACA}">
      <dsp:nvSpPr>
        <dsp:cNvPr id="0" name=""/>
        <dsp:cNvSpPr/>
      </dsp:nvSpPr>
      <dsp:spPr>
        <a:xfrm>
          <a:off x="2114015" y="650992"/>
          <a:ext cx="254391" cy="25439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D5E47-6149-425F-8A73-1B378069E692}">
      <dsp:nvSpPr>
        <dsp:cNvPr id="0" name=""/>
        <dsp:cNvSpPr/>
      </dsp:nvSpPr>
      <dsp:spPr>
        <a:xfrm rot="10800000">
          <a:off x="2241211" y="975497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SPESE AMMISSIBILI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975497"/>
        <a:ext cx="8581852" cy="254391"/>
      </dsp:txXfrm>
    </dsp:sp>
    <dsp:sp modelId="{8E87B333-BFD2-44DD-AD0D-C0CA2C8C5F27}">
      <dsp:nvSpPr>
        <dsp:cNvPr id="0" name=""/>
        <dsp:cNvSpPr/>
      </dsp:nvSpPr>
      <dsp:spPr>
        <a:xfrm>
          <a:off x="2114015" y="975497"/>
          <a:ext cx="254391" cy="25439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5FF5A-DE28-4662-8B4E-5381204D7DF6}">
      <dsp:nvSpPr>
        <dsp:cNvPr id="0" name=""/>
        <dsp:cNvSpPr/>
      </dsp:nvSpPr>
      <dsp:spPr>
        <a:xfrm rot="10800000">
          <a:off x="2241211" y="1300002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CONTRIBUTO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1300002"/>
        <a:ext cx="8581852" cy="254391"/>
      </dsp:txXfrm>
    </dsp:sp>
    <dsp:sp modelId="{3FDB9C02-ED1F-4F8B-9B9B-9E5FF6361E0B}">
      <dsp:nvSpPr>
        <dsp:cNvPr id="0" name=""/>
        <dsp:cNvSpPr/>
      </dsp:nvSpPr>
      <dsp:spPr>
        <a:xfrm>
          <a:off x="2114015" y="1300002"/>
          <a:ext cx="254391" cy="25439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B9CC5-0C91-4137-94CB-B85979559252}">
      <dsp:nvSpPr>
        <dsp:cNvPr id="0" name=""/>
        <dsp:cNvSpPr/>
      </dsp:nvSpPr>
      <dsp:spPr>
        <a:xfrm rot="10800000">
          <a:off x="2241211" y="1624507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PRESENTAZIONE DELLE DOMANDE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1624507"/>
        <a:ext cx="8581852" cy="254391"/>
      </dsp:txXfrm>
    </dsp:sp>
    <dsp:sp modelId="{AD957034-4C7C-4DCD-B9C9-32774510D3BC}">
      <dsp:nvSpPr>
        <dsp:cNvPr id="0" name=""/>
        <dsp:cNvSpPr/>
      </dsp:nvSpPr>
      <dsp:spPr>
        <a:xfrm>
          <a:off x="2114015" y="1624507"/>
          <a:ext cx="254391" cy="25439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1E09F-49EC-435E-94B5-2848D3830207}">
      <dsp:nvSpPr>
        <dsp:cNvPr id="0" name=""/>
        <dsp:cNvSpPr/>
      </dsp:nvSpPr>
      <dsp:spPr>
        <a:xfrm rot="10800000">
          <a:off x="2241211" y="1949012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ISTRUTTORIA DELLE DOMANDE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1949012"/>
        <a:ext cx="8581852" cy="254391"/>
      </dsp:txXfrm>
    </dsp:sp>
    <dsp:sp modelId="{B93F60CE-A0FB-48DA-8178-803DA175D43D}">
      <dsp:nvSpPr>
        <dsp:cNvPr id="0" name=""/>
        <dsp:cNvSpPr/>
      </dsp:nvSpPr>
      <dsp:spPr>
        <a:xfrm>
          <a:off x="2114015" y="1949012"/>
          <a:ext cx="254391" cy="25439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4E407-2AA6-40B4-9656-97151915C362}">
      <dsp:nvSpPr>
        <dsp:cNvPr id="0" name=""/>
        <dsp:cNvSpPr/>
      </dsp:nvSpPr>
      <dsp:spPr>
        <a:xfrm rot="10800000">
          <a:off x="2241211" y="2273518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ADEMPIMENTI SUCCESSIVI ALLA SELEZIONE DEI PROGETTI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2273518"/>
        <a:ext cx="8581852" cy="254391"/>
      </dsp:txXfrm>
    </dsp:sp>
    <dsp:sp modelId="{2FA57BA2-295A-4DEC-B597-3D4F242A38BF}">
      <dsp:nvSpPr>
        <dsp:cNvPr id="0" name=""/>
        <dsp:cNvSpPr/>
      </dsp:nvSpPr>
      <dsp:spPr>
        <a:xfrm>
          <a:off x="2114015" y="2273518"/>
          <a:ext cx="254391" cy="254391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2AADB-72FC-4E4F-BC5C-FD9B3B88D452}">
      <dsp:nvSpPr>
        <dsp:cNvPr id="0" name=""/>
        <dsp:cNvSpPr/>
      </dsp:nvSpPr>
      <dsp:spPr>
        <a:xfrm rot="10800000">
          <a:off x="2241211" y="2598023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PROROGHE E VARIAZIONI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2598023"/>
        <a:ext cx="8581852" cy="254391"/>
      </dsp:txXfrm>
    </dsp:sp>
    <dsp:sp modelId="{7F94242D-63B9-4782-A484-7528C3345A83}">
      <dsp:nvSpPr>
        <dsp:cNvPr id="0" name=""/>
        <dsp:cNvSpPr/>
      </dsp:nvSpPr>
      <dsp:spPr>
        <a:xfrm>
          <a:off x="2114015" y="2598023"/>
          <a:ext cx="254391" cy="254391"/>
        </a:xfrm>
        <a:prstGeom prst="ellipse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67950-5420-4E0F-94A2-8F422608BDC3}">
      <dsp:nvSpPr>
        <dsp:cNvPr id="0" name=""/>
        <dsp:cNvSpPr/>
      </dsp:nvSpPr>
      <dsp:spPr>
        <a:xfrm rot="10800000">
          <a:off x="2241211" y="2922528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RENDICONTAZIONE DELLE SPESE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2922528"/>
        <a:ext cx="8581852" cy="254391"/>
      </dsp:txXfrm>
    </dsp:sp>
    <dsp:sp modelId="{F43A4095-0914-4AEA-9758-7BCF304D3F6C}">
      <dsp:nvSpPr>
        <dsp:cNvPr id="0" name=""/>
        <dsp:cNvSpPr/>
      </dsp:nvSpPr>
      <dsp:spPr>
        <a:xfrm>
          <a:off x="2114015" y="2922528"/>
          <a:ext cx="254391" cy="254391"/>
        </a:xfrm>
        <a:prstGeom prst="ellipse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077A3-277E-4189-8EA7-E3B17FDDDB38}">
      <dsp:nvSpPr>
        <dsp:cNvPr id="0" name=""/>
        <dsp:cNvSpPr/>
      </dsp:nvSpPr>
      <dsp:spPr>
        <a:xfrm rot="10800000">
          <a:off x="2241211" y="3247033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ISTRUTTORIA RENDICONTAZIONE E LIQUIDAZIONE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3247033"/>
        <a:ext cx="8581852" cy="254391"/>
      </dsp:txXfrm>
    </dsp:sp>
    <dsp:sp modelId="{825524AD-7768-4B5F-B5CA-AC73D33A3616}">
      <dsp:nvSpPr>
        <dsp:cNvPr id="0" name=""/>
        <dsp:cNvSpPr/>
      </dsp:nvSpPr>
      <dsp:spPr>
        <a:xfrm>
          <a:off x="2114015" y="3247033"/>
          <a:ext cx="254391" cy="254391"/>
        </a:xfrm>
        <a:prstGeom prst="ellipse">
          <a:avLst/>
        </a:prstGeom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87942-308F-469A-B729-CBC45B2452FC}">
      <dsp:nvSpPr>
        <dsp:cNvPr id="0" name=""/>
        <dsp:cNvSpPr/>
      </dsp:nvSpPr>
      <dsp:spPr>
        <a:xfrm rot="10800000">
          <a:off x="2241211" y="3571539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RISPETTO EX ANTE DEL PRINCIPIO DNSH NEL BANDO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3571539"/>
        <a:ext cx="8581852" cy="254391"/>
      </dsp:txXfrm>
    </dsp:sp>
    <dsp:sp modelId="{E677235E-6E07-4032-9C6D-37B0270E509C}">
      <dsp:nvSpPr>
        <dsp:cNvPr id="0" name=""/>
        <dsp:cNvSpPr/>
      </dsp:nvSpPr>
      <dsp:spPr>
        <a:xfrm>
          <a:off x="2114015" y="3571539"/>
          <a:ext cx="254391" cy="254391"/>
        </a:xfrm>
        <a:prstGeom prst="ellipse">
          <a:avLst/>
        </a:prstGeom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B157F-918F-4717-9121-3199279D39CC}">
      <dsp:nvSpPr>
        <dsp:cNvPr id="0" name=""/>
        <dsp:cNvSpPr/>
      </dsp:nvSpPr>
      <dsp:spPr>
        <a:xfrm rot="10800000">
          <a:off x="2241211" y="3896044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OBBLIGHI A CARICO DEI BENEFICIARI DEI CONTROLLI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3896044"/>
        <a:ext cx="8581852" cy="254391"/>
      </dsp:txXfrm>
    </dsp:sp>
    <dsp:sp modelId="{5F6C0297-765A-40AA-8381-4E73B9F0897C}">
      <dsp:nvSpPr>
        <dsp:cNvPr id="0" name=""/>
        <dsp:cNvSpPr/>
      </dsp:nvSpPr>
      <dsp:spPr>
        <a:xfrm>
          <a:off x="2114015" y="3896044"/>
          <a:ext cx="254391" cy="254391"/>
        </a:xfrm>
        <a:prstGeom prst="ellipse">
          <a:avLst/>
        </a:prstGeom>
        <a:blipFill>
          <a:blip xmlns:r="http://schemas.openxmlformats.org/officeDocument/2006/relationships"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EE611-A217-4304-9CF6-49611DFDF12B}">
      <dsp:nvSpPr>
        <dsp:cNvPr id="0" name=""/>
        <dsp:cNvSpPr/>
      </dsp:nvSpPr>
      <dsp:spPr>
        <a:xfrm rot="10800000">
          <a:off x="2241211" y="4220549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Raleway" pitchFamily="2" charset="0"/>
            </a:rPr>
            <a:t>CAUSE DI DECADENZA E REVOCA DEI CONTRIBUTI</a:t>
          </a:r>
          <a:endParaRPr lang="it-IT" sz="1600" kern="1200" dirty="0">
            <a:latin typeface="Raleway" pitchFamily="2" charset="0"/>
          </a:endParaRPr>
        </a:p>
      </dsp:txBody>
      <dsp:txXfrm rot="10800000">
        <a:off x="2304809" y="4220549"/>
        <a:ext cx="8581852" cy="254391"/>
      </dsp:txXfrm>
    </dsp:sp>
    <dsp:sp modelId="{18E965C0-B1AF-4A6C-B673-57268EAD72CE}">
      <dsp:nvSpPr>
        <dsp:cNvPr id="0" name=""/>
        <dsp:cNvSpPr/>
      </dsp:nvSpPr>
      <dsp:spPr>
        <a:xfrm>
          <a:off x="2114015" y="4220549"/>
          <a:ext cx="254391" cy="254391"/>
        </a:xfrm>
        <a:prstGeom prst="ellipse">
          <a:avLst/>
        </a:prstGeom>
        <a:blipFill>
          <a:blip xmlns:r="http://schemas.openxmlformats.org/officeDocument/2006/relationships"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F13B0-F17E-4785-9EF9-1E7C8680CE17}">
      <dsp:nvSpPr>
        <dsp:cNvPr id="0" name=""/>
        <dsp:cNvSpPr/>
      </dsp:nvSpPr>
      <dsp:spPr>
        <a:xfrm rot="10800000">
          <a:off x="2241211" y="4545054"/>
          <a:ext cx="8645450" cy="254391"/>
        </a:xfrm>
        <a:prstGeom prst="homePlate">
          <a:avLst/>
        </a:prstGeom>
        <a:solidFill>
          <a:srgbClr val="FFF2CC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80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Raleway" pitchFamily="2" charset="0"/>
            </a:rPr>
            <a:t>INFORMAZIONI SUL BANDO</a:t>
          </a:r>
        </a:p>
      </dsp:txBody>
      <dsp:txXfrm rot="10800000">
        <a:off x="2304809" y="4545054"/>
        <a:ext cx="8581852" cy="254391"/>
      </dsp:txXfrm>
    </dsp:sp>
    <dsp:sp modelId="{387DD204-5892-4B75-ADB0-711EC46E3830}">
      <dsp:nvSpPr>
        <dsp:cNvPr id="0" name=""/>
        <dsp:cNvSpPr/>
      </dsp:nvSpPr>
      <dsp:spPr>
        <a:xfrm>
          <a:off x="2114015" y="4545054"/>
          <a:ext cx="254391" cy="254391"/>
        </a:xfrm>
        <a:prstGeom prst="ellipse">
          <a:avLst/>
        </a:prstGeom>
        <a:blipFill>
          <a:blip xmlns:r="http://schemas.openxmlformats.org/officeDocument/2006/relationships"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6B3F-F834-401A-9AC2-811EE454888E}">
      <dsp:nvSpPr>
        <dsp:cNvPr id="0" name=""/>
        <dsp:cNvSpPr/>
      </dsp:nvSpPr>
      <dsp:spPr>
        <a:xfrm>
          <a:off x="0" y="35397"/>
          <a:ext cx="11754587" cy="691200"/>
        </a:xfrm>
        <a:prstGeom prst="rect">
          <a:avLst/>
        </a:prstGeom>
        <a:solidFill>
          <a:srgbClr val="1F4E79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itchFamily="2" charset="0"/>
            </a:rPr>
            <a:t>D) costi generali</a:t>
          </a:r>
          <a:r>
            <a:rPr lang="it-IT" sz="1400" kern="1200" dirty="0">
              <a:latin typeface="Raleway" pitchFamily="2" charset="0"/>
            </a:rPr>
            <a:t> connessi allo svolgimento delle attività. </a:t>
          </a:r>
        </a:p>
      </dsp:txBody>
      <dsp:txXfrm>
        <a:off x="0" y="35397"/>
        <a:ext cx="11754587" cy="691200"/>
      </dsp:txXfrm>
    </dsp:sp>
    <dsp:sp modelId="{250FC065-D9AE-44D8-AA02-5D2105B40720}">
      <dsp:nvSpPr>
        <dsp:cNvPr id="0" name=""/>
        <dsp:cNvSpPr/>
      </dsp:nvSpPr>
      <dsp:spPr>
        <a:xfrm>
          <a:off x="0" y="726597"/>
          <a:ext cx="11754587" cy="105408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Tale spesa è riconosciuta applicando, ai sensi dell’articolo 54, comma 1, lettera a) del Regolamento (UE) 2021/1060, un tasso forfettario </a:t>
          </a:r>
          <a:r>
            <a:rPr lang="it-IT" sz="1400" b="1" u="sng" kern="1200" dirty="0">
              <a:latin typeface="Raleway" pitchFamily="2" charset="0"/>
            </a:rPr>
            <a:t>pari</a:t>
          </a:r>
          <a:r>
            <a:rPr lang="it-IT" sz="1400" b="1" kern="1200" dirty="0">
              <a:latin typeface="Raleway" pitchFamily="2" charset="0"/>
            </a:rPr>
            <a:t> al</a:t>
          </a:r>
          <a:r>
            <a:rPr lang="it-IT" sz="1400" kern="1200" dirty="0">
              <a:latin typeface="Raleway" pitchFamily="2" charset="0"/>
            </a:rPr>
            <a:t> </a:t>
          </a:r>
          <a:r>
            <a:rPr lang="it-IT" sz="1400" b="1" kern="1200" dirty="0">
              <a:solidFill>
                <a:schemeClr val="tx1"/>
              </a:solidFill>
              <a:latin typeface="Raleway" pitchFamily="2" charset="0"/>
            </a:rPr>
            <a:t>5% della somma delle voci di spesa indicate nelle lettere a), b) e c). </a:t>
          </a:r>
          <a:r>
            <a:rPr lang="it-IT" sz="1400" kern="1200" dirty="0">
              <a:latin typeface="Raleway" pitchFamily="2" charset="0"/>
            </a:rPr>
            <a:t>Pertanto, in fase di rendicontazione delle spese, il beneficiario del contributo è esonerato, per questa voce di spesa, dal presentare la relativa documentazione contabile.</a:t>
          </a:r>
        </a:p>
      </dsp:txBody>
      <dsp:txXfrm>
        <a:off x="0" y="726597"/>
        <a:ext cx="11754587" cy="1054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F5EF-0CE6-45BD-A9E0-CF103B5538B3}">
      <dsp:nvSpPr>
        <dsp:cNvPr id="0" name=""/>
        <dsp:cNvSpPr/>
      </dsp:nvSpPr>
      <dsp:spPr>
        <a:xfrm>
          <a:off x="0" y="315387"/>
          <a:ext cx="11754587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287" tIns="416560" rIns="91228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qualsiasi forma di auto fatturazione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spese di viaggi, vitto e alloggio o di trasferta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spese non strettamente funzionali alla realizzazione del progetto</a:t>
          </a:r>
        </a:p>
      </dsp:txBody>
      <dsp:txXfrm>
        <a:off x="0" y="315387"/>
        <a:ext cx="11754587" cy="1480500"/>
      </dsp:txXfrm>
    </dsp:sp>
    <dsp:sp modelId="{BE475CBA-FFD9-4E00-B4B3-5001FD422677}">
      <dsp:nvSpPr>
        <dsp:cNvPr id="0" name=""/>
        <dsp:cNvSpPr/>
      </dsp:nvSpPr>
      <dsp:spPr>
        <a:xfrm>
          <a:off x="587729" y="20187"/>
          <a:ext cx="8228210" cy="59040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07" tIns="0" rIns="311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Raleway" pitchFamily="2" charset="0"/>
            </a:rPr>
            <a:t>Non sono ammissibili</a:t>
          </a:r>
          <a:r>
            <a:rPr lang="it-IT" sz="2000" kern="1200" dirty="0">
              <a:latin typeface="Raleway" pitchFamily="2" charset="0"/>
            </a:rPr>
            <a:t> le spese relative a: </a:t>
          </a:r>
        </a:p>
      </dsp:txBody>
      <dsp:txXfrm>
        <a:off x="616550" y="49008"/>
        <a:ext cx="8170568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199DA-17CF-413B-93F9-6A969E2AA50E}">
      <dsp:nvSpPr>
        <dsp:cNvPr id="0" name=""/>
        <dsp:cNvSpPr/>
      </dsp:nvSpPr>
      <dsp:spPr>
        <a:xfrm>
          <a:off x="1265723" y="252248"/>
          <a:ext cx="4483319" cy="14010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6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Le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fatture</a:t>
          </a:r>
          <a:r>
            <a:rPr lang="it-IT" sz="1400" kern="1200" dirty="0">
              <a:latin typeface="Raleway" pitchFamily="2" charset="0"/>
            </a:rPr>
            <a:t> relative alle </a:t>
          </a:r>
          <a:r>
            <a:rPr lang="it-IT" sz="1400" b="1" kern="1200" dirty="0">
              <a:solidFill>
                <a:srgbClr val="EDC050"/>
              </a:solidFill>
              <a:latin typeface="Raleway" pitchFamily="2" charset="0"/>
            </a:rPr>
            <a:t>spese sostenute</a:t>
          </a:r>
          <a:r>
            <a:rPr lang="it-IT" sz="1400" kern="1200" dirty="0">
              <a:latin typeface="Raleway" pitchFamily="2" charset="0"/>
            </a:rPr>
            <a:t>, per essere considerate ammissibili, devono essere emesse ed effettivamente pagate nel periodo ricompreso tra la data del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1° gennaio 2024 </a:t>
          </a:r>
          <a:r>
            <a:rPr lang="it-IT" sz="1400" kern="1200" dirty="0">
              <a:latin typeface="Raleway" pitchFamily="2" charset="0"/>
            </a:rPr>
            <a:t>e il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30 settembre 2025</a:t>
          </a:r>
          <a:r>
            <a:rPr lang="it-IT" sz="1400" b="1" kern="1200" dirty="0">
              <a:latin typeface="Raleway" pitchFamily="2" charset="0"/>
            </a:rPr>
            <a:t>.</a:t>
          </a:r>
          <a:endParaRPr lang="it-IT" sz="1400" kern="1200" dirty="0">
            <a:latin typeface="Raleway" pitchFamily="2" charset="0"/>
          </a:endParaRPr>
        </a:p>
      </dsp:txBody>
      <dsp:txXfrm>
        <a:off x="1265723" y="252248"/>
        <a:ext cx="4483319" cy="1401037"/>
      </dsp:txXfrm>
    </dsp:sp>
    <dsp:sp modelId="{0848A770-8E5B-4EA2-933C-F8CA3DA916B7}">
      <dsp:nvSpPr>
        <dsp:cNvPr id="0" name=""/>
        <dsp:cNvSpPr/>
      </dsp:nvSpPr>
      <dsp:spPr>
        <a:xfrm>
          <a:off x="1078918" y="49876"/>
          <a:ext cx="980726" cy="1471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E7DBA-BEA1-4F3A-968D-4B497B66390B}">
      <dsp:nvSpPr>
        <dsp:cNvPr id="0" name=""/>
        <dsp:cNvSpPr/>
      </dsp:nvSpPr>
      <dsp:spPr>
        <a:xfrm>
          <a:off x="6144512" y="252248"/>
          <a:ext cx="4483319" cy="14010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6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Le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attività</a:t>
          </a:r>
          <a:r>
            <a:rPr lang="it-IT" sz="1400" kern="1200" dirty="0">
              <a:latin typeface="Raleway" pitchFamily="2" charset="0"/>
            </a:rPr>
            <a:t> eventualmente rendicontabili ai fini del riconoscimento dei </a:t>
          </a:r>
          <a:r>
            <a:rPr lang="it-IT" sz="1400" b="1" kern="1200" dirty="0">
              <a:solidFill>
                <a:srgbClr val="EDC050"/>
              </a:solidFill>
              <a:latin typeface="Raleway" pitchFamily="2" charset="0"/>
            </a:rPr>
            <a:t>costi di personale</a:t>
          </a:r>
          <a:r>
            <a:rPr lang="it-IT" sz="1400" kern="1200" dirty="0">
              <a:latin typeface="Raleway" pitchFamily="2" charset="0"/>
            </a:rPr>
            <a:t> devono essere state svolte nel periodo intercorrente tra la data del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1° gennaio 2024 </a:t>
          </a:r>
          <a:r>
            <a:rPr lang="it-IT" sz="1400" kern="1200" dirty="0">
              <a:latin typeface="Raleway" pitchFamily="2" charset="0"/>
            </a:rPr>
            <a:t>e il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30 settembre 2025</a:t>
          </a:r>
          <a:r>
            <a:rPr lang="it-IT" sz="1400" kern="1200" dirty="0">
              <a:latin typeface="Raleway" pitchFamily="2" charset="0"/>
            </a:rPr>
            <a:t>. </a:t>
          </a:r>
        </a:p>
      </dsp:txBody>
      <dsp:txXfrm>
        <a:off x="6144512" y="252248"/>
        <a:ext cx="4483319" cy="1401037"/>
      </dsp:txXfrm>
    </dsp:sp>
    <dsp:sp modelId="{B9648C89-536A-4C83-AA80-F5172F652F5E}">
      <dsp:nvSpPr>
        <dsp:cNvPr id="0" name=""/>
        <dsp:cNvSpPr/>
      </dsp:nvSpPr>
      <dsp:spPr>
        <a:xfrm>
          <a:off x="5957707" y="49876"/>
          <a:ext cx="980726" cy="1471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3BAA6-2738-42B5-BD8A-44CE02299D02}">
      <dsp:nvSpPr>
        <dsp:cNvPr id="0" name=""/>
        <dsp:cNvSpPr/>
      </dsp:nvSpPr>
      <dsp:spPr>
        <a:xfrm>
          <a:off x="1265723" y="2015998"/>
          <a:ext cx="4483319" cy="14010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6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Al fine del rispetto dei termini rileva la </a:t>
          </a:r>
          <a:r>
            <a:rPr lang="it-IT" sz="1400" b="1" kern="1200" dirty="0">
              <a:solidFill>
                <a:schemeClr val="accent4"/>
              </a:solidFill>
              <a:latin typeface="Raleway" pitchFamily="2" charset="0"/>
            </a:rPr>
            <a:t>data di emissione della fattura e di quietanza dei documenti di spesa </a:t>
          </a:r>
          <a:r>
            <a:rPr lang="it-IT" sz="1400" kern="1200" dirty="0">
              <a:latin typeface="Raleway" pitchFamily="2" charset="0"/>
            </a:rPr>
            <a:t>e della documentazione attestante l’eventuale impegno del personale dell’ente coinvolto </a:t>
          </a:r>
        </a:p>
      </dsp:txBody>
      <dsp:txXfrm>
        <a:off x="1265723" y="2015998"/>
        <a:ext cx="4483319" cy="1401037"/>
      </dsp:txXfrm>
    </dsp:sp>
    <dsp:sp modelId="{580704C5-64A0-4F03-8533-F4785A705AA1}">
      <dsp:nvSpPr>
        <dsp:cNvPr id="0" name=""/>
        <dsp:cNvSpPr/>
      </dsp:nvSpPr>
      <dsp:spPr>
        <a:xfrm>
          <a:off x="1078918" y="1813626"/>
          <a:ext cx="980726" cy="1471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45C9-99FD-4A57-B8AE-80987A13E445}">
      <dsp:nvSpPr>
        <dsp:cNvPr id="0" name=""/>
        <dsp:cNvSpPr/>
      </dsp:nvSpPr>
      <dsp:spPr>
        <a:xfrm>
          <a:off x="6144512" y="2015998"/>
          <a:ext cx="4483319" cy="14010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6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La </a:t>
          </a:r>
          <a:r>
            <a:rPr lang="it-IT" sz="1400" b="1" kern="1200" dirty="0">
              <a:solidFill>
                <a:srgbClr val="002060"/>
              </a:solidFill>
              <a:latin typeface="Raleway" pitchFamily="2" charset="0"/>
            </a:rPr>
            <a:t>rendicontazione</a:t>
          </a:r>
          <a:r>
            <a:rPr lang="it-IT" sz="1400" kern="1200" dirty="0">
              <a:latin typeface="Raleway" pitchFamily="2" charset="0"/>
            </a:rPr>
            <a:t> delle spese sostenute deve essere presentata, in un’unica soluzione, entro e non oltre la data del </a:t>
          </a:r>
          <a:r>
            <a:rPr lang="it-IT" sz="1400" b="1" kern="1200" dirty="0">
              <a:solidFill>
                <a:schemeClr val="accent4"/>
              </a:solidFill>
              <a:latin typeface="Raleway" pitchFamily="2" charset="0"/>
            </a:rPr>
            <a:t>30 novembre 2025.</a:t>
          </a:r>
          <a:r>
            <a:rPr lang="it-IT" sz="1400" kern="1200" dirty="0">
              <a:solidFill>
                <a:schemeClr val="accent4"/>
              </a:solidFill>
              <a:latin typeface="Raleway" pitchFamily="2" charset="0"/>
            </a:rPr>
            <a:t> </a:t>
          </a:r>
        </a:p>
      </dsp:txBody>
      <dsp:txXfrm>
        <a:off x="6144512" y="2015998"/>
        <a:ext cx="4483319" cy="1401037"/>
      </dsp:txXfrm>
    </dsp:sp>
    <dsp:sp modelId="{7E5A4AA1-2CE7-4B76-963D-90187897219F}">
      <dsp:nvSpPr>
        <dsp:cNvPr id="0" name=""/>
        <dsp:cNvSpPr/>
      </dsp:nvSpPr>
      <dsp:spPr>
        <a:xfrm>
          <a:off x="5957707" y="1813626"/>
          <a:ext cx="980726" cy="14710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D1300-CF9D-498D-9284-B48B5B1798F8}">
      <dsp:nvSpPr>
        <dsp:cNvPr id="0" name=""/>
        <dsp:cNvSpPr/>
      </dsp:nvSpPr>
      <dsp:spPr>
        <a:xfrm>
          <a:off x="3705118" y="3779749"/>
          <a:ext cx="4483319" cy="14010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96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Al momento della rendicontazione delle spese, ai fini della liquidazione del contributo, è verificato che le attività siano state completate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entro il termine conclusivo</a:t>
          </a:r>
          <a:r>
            <a:rPr lang="it-IT" sz="1400" kern="1200" dirty="0">
              <a:latin typeface="Raleway" pitchFamily="2" charset="0"/>
            </a:rPr>
            <a:t>, </a:t>
          </a:r>
          <a:r>
            <a:rPr lang="it-IT" sz="1400" u="sng" kern="1200" dirty="0">
              <a:latin typeface="Raleway" pitchFamily="2" charset="0"/>
            </a:rPr>
            <a:t>per un importo di spesa </a:t>
          </a:r>
          <a:r>
            <a:rPr lang="it-IT" sz="1400" kern="1200" dirty="0">
              <a:latin typeface="Raleway" pitchFamily="2" charset="0"/>
            </a:rPr>
            <a:t>complessivamente pari ad </a:t>
          </a:r>
          <a:r>
            <a:rPr lang="it-IT" sz="1400" b="1" kern="1200" dirty="0">
              <a:solidFill>
                <a:schemeClr val="accent4"/>
              </a:solidFill>
              <a:latin typeface="Raleway" pitchFamily="2" charset="0"/>
            </a:rPr>
            <a:t>almeno il 70</a:t>
          </a:r>
          <a:r>
            <a:rPr lang="it-IT" sz="1400" b="1" kern="1200" dirty="0">
              <a:latin typeface="Raleway" pitchFamily="2" charset="0"/>
            </a:rPr>
            <a:t>% </a:t>
          </a:r>
          <a:r>
            <a:rPr lang="it-IT" sz="1400" kern="1200" dirty="0">
              <a:latin typeface="Raleway" pitchFamily="2" charset="0"/>
            </a:rPr>
            <a:t>dei costi ammissibili</a:t>
          </a:r>
        </a:p>
      </dsp:txBody>
      <dsp:txXfrm>
        <a:off x="3705118" y="3779749"/>
        <a:ext cx="4483319" cy="1401037"/>
      </dsp:txXfrm>
    </dsp:sp>
    <dsp:sp modelId="{434A0BE1-F669-423B-B572-EAC7BAC97D26}">
      <dsp:nvSpPr>
        <dsp:cNvPr id="0" name=""/>
        <dsp:cNvSpPr/>
      </dsp:nvSpPr>
      <dsp:spPr>
        <a:xfrm>
          <a:off x="3518313" y="3577377"/>
          <a:ext cx="980726" cy="14710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AC76-AA89-4681-8A2C-DE68D8C3EFF9}">
      <dsp:nvSpPr>
        <dsp:cNvPr id="0" name=""/>
        <dsp:cNvSpPr/>
      </dsp:nvSpPr>
      <dsp:spPr>
        <a:xfrm>
          <a:off x="4559161" y="1409049"/>
          <a:ext cx="3225640" cy="559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10"/>
              </a:lnTo>
              <a:lnTo>
                <a:pt x="3225640" y="279910"/>
              </a:lnTo>
              <a:lnTo>
                <a:pt x="3225640" y="55982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F410A-C011-4810-8AD4-9883ABCE220D}">
      <dsp:nvSpPr>
        <dsp:cNvPr id="0" name=""/>
        <dsp:cNvSpPr/>
      </dsp:nvSpPr>
      <dsp:spPr>
        <a:xfrm>
          <a:off x="4513441" y="1409049"/>
          <a:ext cx="91440" cy="559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982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E923E-EE57-4145-B962-2C095BC967D6}">
      <dsp:nvSpPr>
        <dsp:cNvPr id="0" name=""/>
        <dsp:cNvSpPr/>
      </dsp:nvSpPr>
      <dsp:spPr>
        <a:xfrm>
          <a:off x="1333521" y="1409049"/>
          <a:ext cx="3225640" cy="559821"/>
        </a:xfrm>
        <a:custGeom>
          <a:avLst/>
          <a:gdLst/>
          <a:ahLst/>
          <a:cxnLst/>
          <a:rect l="0" t="0" r="0" b="0"/>
          <a:pathLst>
            <a:path>
              <a:moveTo>
                <a:pt x="3225640" y="0"/>
              </a:moveTo>
              <a:lnTo>
                <a:pt x="3225640" y="279910"/>
              </a:lnTo>
              <a:lnTo>
                <a:pt x="0" y="279910"/>
              </a:lnTo>
              <a:lnTo>
                <a:pt x="0" y="55982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95FA5-4AA6-4251-9A95-70D05FDCA841}">
      <dsp:nvSpPr>
        <dsp:cNvPr id="0" name=""/>
        <dsp:cNvSpPr/>
      </dsp:nvSpPr>
      <dsp:spPr>
        <a:xfrm>
          <a:off x="3892706" y="76140"/>
          <a:ext cx="1332909" cy="133290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19557-65ED-4571-AF36-DAC58B8201E9}">
      <dsp:nvSpPr>
        <dsp:cNvPr id="0" name=""/>
        <dsp:cNvSpPr/>
      </dsp:nvSpPr>
      <dsp:spPr>
        <a:xfrm>
          <a:off x="3892706" y="76140"/>
          <a:ext cx="1332909" cy="133290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5AF90-DD0E-4360-A868-50E15F305C58}">
      <dsp:nvSpPr>
        <dsp:cNvPr id="0" name=""/>
        <dsp:cNvSpPr/>
      </dsp:nvSpPr>
      <dsp:spPr>
        <a:xfrm>
          <a:off x="3226252" y="316064"/>
          <a:ext cx="2665818" cy="8530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itchFamily="2" charset="0"/>
            </a:rPr>
            <a:t>MODALITÀ DI PAGAMENTO DELLE SPESE</a:t>
          </a:r>
        </a:p>
      </dsp:txBody>
      <dsp:txXfrm>
        <a:off x="3226252" y="316064"/>
        <a:ext cx="2665818" cy="853061"/>
      </dsp:txXfrm>
    </dsp:sp>
    <dsp:sp modelId="{4FC38228-F460-493D-BD2D-E7769E96368B}">
      <dsp:nvSpPr>
        <dsp:cNvPr id="0" name=""/>
        <dsp:cNvSpPr/>
      </dsp:nvSpPr>
      <dsp:spPr>
        <a:xfrm>
          <a:off x="667066" y="1968871"/>
          <a:ext cx="1332909" cy="133290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6B6F0-177E-4201-A3A0-EF4103F0F21F}">
      <dsp:nvSpPr>
        <dsp:cNvPr id="0" name=""/>
        <dsp:cNvSpPr/>
      </dsp:nvSpPr>
      <dsp:spPr>
        <a:xfrm>
          <a:off x="667066" y="1968871"/>
          <a:ext cx="1332909" cy="133290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29617-6C73-4DB9-A6B6-D9A29A84079F}">
      <dsp:nvSpPr>
        <dsp:cNvPr id="0" name=""/>
        <dsp:cNvSpPr/>
      </dsp:nvSpPr>
      <dsp:spPr>
        <a:xfrm>
          <a:off x="612" y="2208795"/>
          <a:ext cx="2665818" cy="8530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Raleway" pitchFamily="2" charset="0"/>
            </a:rPr>
            <a:t>Mandato di pagamento</a:t>
          </a:r>
        </a:p>
      </dsp:txBody>
      <dsp:txXfrm>
        <a:off x="612" y="2208795"/>
        <a:ext cx="2665818" cy="853061"/>
      </dsp:txXfrm>
    </dsp:sp>
    <dsp:sp modelId="{64DB7909-BD44-406F-BDC4-B8CE25498CB4}">
      <dsp:nvSpPr>
        <dsp:cNvPr id="0" name=""/>
        <dsp:cNvSpPr/>
      </dsp:nvSpPr>
      <dsp:spPr>
        <a:xfrm>
          <a:off x="3892706" y="1968871"/>
          <a:ext cx="1332909" cy="133290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70B9-599C-4805-8723-CBBD7AFF8F02}">
      <dsp:nvSpPr>
        <dsp:cNvPr id="0" name=""/>
        <dsp:cNvSpPr/>
      </dsp:nvSpPr>
      <dsp:spPr>
        <a:xfrm>
          <a:off x="3892706" y="1968871"/>
          <a:ext cx="1332909" cy="133290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262F7-4FC8-46B7-A240-CD95A963F501}">
      <dsp:nvSpPr>
        <dsp:cNvPr id="0" name=""/>
        <dsp:cNvSpPr/>
      </dsp:nvSpPr>
      <dsp:spPr>
        <a:xfrm>
          <a:off x="3226252" y="2208795"/>
          <a:ext cx="2665818" cy="8530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Raleway" pitchFamily="2" charset="0"/>
            </a:rPr>
            <a:t>Bonifico bancario</a:t>
          </a:r>
        </a:p>
      </dsp:txBody>
      <dsp:txXfrm>
        <a:off x="3226252" y="2208795"/>
        <a:ext cx="2665818" cy="853061"/>
      </dsp:txXfrm>
    </dsp:sp>
    <dsp:sp modelId="{932316F7-6D4E-458F-91A4-18E39E5C6289}">
      <dsp:nvSpPr>
        <dsp:cNvPr id="0" name=""/>
        <dsp:cNvSpPr/>
      </dsp:nvSpPr>
      <dsp:spPr>
        <a:xfrm>
          <a:off x="7118347" y="1968871"/>
          <a:ext cx="1332909" cy="133290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98A4F-3D15-495A-A50E-B1FA4F98E502}">
      <dsp:nvSpPr>
        <dsp:cNvPr id="0" name=""/>
        <dsp:cNvSpPr/>
      </dsp:nvSpPr>
      <dsp:spPr>
        <a:xfrm>
          <a:off x="7118347" y="1968871"/>
          <a:ext cx="1332909" cy="133290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F482D-203E-462F-83A5-EA08B01D091F}">
      <dsp:nvSpPr>
        <dsp:cNvPr id="0" name=""/>
        <dsp:cNvSpPr/>
      </dsp:nvSpPr>
      <dsp:spPr>
        <a:xfrm>
          <a:off x="6451892" y="2208795"/>
          <a:ext cx="2665818" cy="8530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Raleway" pitchFamily="2" charset="0"/>
            </a:rPr>
            <a:t>Bonifico postale</a:t>
          </a:r>
        </a:p>
      </dsp:txBody>
      <dsp:txXfrm>
        <a:off x="6451892" y="2208795"/>
        <a:ext cx="2665818" cy="8530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5113E-4B33-426E-8CD1-BE9DA2D782B3}">
      <dsp:nvSpPr>
        <dsp:cNvPr id="0" name=""/>
        <dsp:cNvSpPr/>
      </dsp:nvSpPr>
      <dsp:spPr>
        <a:xfrm>
          <a:off x="-3886659" y="-596822"/>
          <a:ext cx="4632148" cy="4632148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3E5C8-6B66-45FB-8FB2-F696C0605B0A}">
      <dsp:nvSpPr>
        <dsp:cNvPr id="0" name=""/>
        <dsp:cNvSpPr/>
      </dsp:nvSpPr>
      <dsp:spPr>
        <a:xfrm>
          <a:off x="326738" y="214837"/>
          <a:ext cx="10717752" cy="42995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27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Raleway" pitchFamily="2" charset="0"/>
            </a:rPr>
            <a:t>Il contributo è a 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FONDO PERDUTO</a:t>
          </a:r>
        </a:p>
      </dsp:txBody>
      <dsp:txXfrm>
        <a:off x="326738" y="214837"/>
        <a:ext cx="10717752" cy="429950"/>
      </dsp:txXfrm>
    </dsp:sp>
    <dsp:sp modelId="{86206E94-22BA-4CAF-B11A-C55301E2369E}">
      <dsp:nvSpPr>
        <dsp:cNvPr id="0" name=""/>
        <dsp:cNvSpPr/>
      </dsp:nvSpPr>
      <dsp:spPr>
        <a:xfrm>
          <a:off x="58019" y="161093"/>
          <a:ext cx="537438" cy="53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76EF4-51EF-497A-AEFA-5EEC2D2293E9}">
      <dsp:nvSpPr>
        <dsp:cNvPr id="0" name=""/>
        <dsp:cNvSpPr/>
      </dsp:nvSpPr>
      <dsp:spPr>
        <a:xfrm>
          <a:off x="634828" y="859556"/>
          <a:ext cx="10409663" cy="429950"/>
        </a:xfrm>
        <a:prstGeom prst="rect">
          <a:avLst/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27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Raleway" pitchFamily="2" charset="0"/>
            </a:rPr>
            <a:t>Il contributo è pari a 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MAX 80% DELLA SPESA AMMESSA</a:t>
          </a:r>
        </a:p>
      </dsp:txBody>
      <dsp:txXfrm>
        <a:off x="634828" y="859556"/>
        <a:ext cx="10409663" cy="429950"/>
      </dsp:txXfrm>
    </dsp:sp>
    <dsp:sp modelId="{78B6573F-390F-47B2-B561-501175627489}">
      <dsp:nvSpPr>
        <dsp:cNvPr id="0" name=""/>
        <dsp:cNvSpPr/>
      </dsp:nvSpPr>
      <dsp:spPr>
        <a:xfrm>
          <a:off x="366109" y="805813"/>
          <a:ext cx="537438" cy="53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3ED69-C680-48B7-AEA4-2C67E12F722E}">
      <dsp:nvSpPr>
        <dsp:cNvPr id="0" name=""/>
        <dsp:cNvSpPr/>
      </dsp:nvSpPr>
      <dsp:spPr>
        <a:xfrm>
          <a:off x="729387" y="1504276"/>
          <a:ext cx="10315104" cy="429950"/>
        </a:xfrm>
        <a:prstGeom prst="rect">
          <a:avLst/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27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Raleway" pitchFamily="2" charset="0"/>
            </a:rPr>
            <a:t>Il contributo 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 si configura come aiuti di stato </a:t>
          </a:r>
          <a:r>
            <a:rPr lang="it-IT" sz="1300" kern="1200" dirty="0">
              <a:latin typeface="Raleway" pitchFamily="2" charset="0"/>
            </a:rPr>
            <a:t>in quanto riconducibili a soggetti pubblici che svolgono attività istituzionale non configurabili come attività economica ai sensi della normativa comunitaria</a:t>
          </a:r>
        </a:p>
      </dsp:txBody>
      <dsp:txXfrm>
        <a:off x="729387" y="1504276"/>
        <a:ext cx="10315104" cy="429950"/>
      </dsp:txXfrm>
    </dsp:sp>
    <dsp:sp modelId="{5E5937F5-B997-4627-BB00-40C7BC74AA5A}">
      <dsp:nvSpPr>
        <dsp:cNvPr id="0" name=""/>
        <dsp:cNvSpPr/>
      </dsp:nvSpPr>
      <dsp:spPr>
        <a:xfrm>
          <a:off x="460668" y="1450532"/>
          <a:ext cx="537438" cy="53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AAA4D-4664-4BAB-AF1F-9AD8A78C5BD6}">
      <dsp:nvSpPr>
        <dsp:cNvPr id="0" name=""/>
        <dsp:cNvSpPr/>
      </dsp:nvSpPr>
      <dsp:spPr>
        <a:xfrm>
          <a:off x="634828" y="2148995"/>
          <a:ext cx="10409663" cy="429950"/>
        </a:xfrm>
        <a:prstGeom prst="rect">
          <a:avLst/>
        </a:prstGeom>
        <a:solidFill>
          <a:schemeClr val="accent4">
            <a:shade val="50000"/>
            <a:hueOff val="-475363"/>
            <a:satOff val="0"/>
            <a:lumOff val="386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27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latin typeface="Raleway" pitchFamily="2" charset="0"/>
            </a:rPr>
            <a:t>Il contributo </a:t>
          </a:r>
          <a:r>
            <a:rPr lang="it-IT" sz="13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 è cumulabile </a:t>
          </a:r>
          <a:r>
            <a:rPr lang="it-IT" sz="1300" b="0" kern="1200" dirty="0">
              <a:latin typeface="Raleway" pitchFamily="2" charset="0"/>
            </a:rPr>
            <a:t>con altri contributi europei, nazionali e regionali</a:t>
          </a:r>
        </a:p>
      </dsp:txBody>
      <dsp:txXfrm>
        <a:off x="634828" y="2148995"/>
        <a:ext cx="10409663" cy="429950"/>
      </dsp:txXfrm>
    </dsp:sp>
    <dsp:sp modelId="{D2386622-DB93-47B9-B101-F80B6B249DCE}">
      <dsp:nvSpPr>
        <dsp:cNvPr id="0" name=""/>
        <dsp:cNvSpPr/>
      </dsp:nvSpPr>
      <dsp:spPr>
        <a:xfrm>
          <a:off x="366109" y="2095251"/>
          <a:ext cx="537438" cy="53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475363"/>
              <a:satOff val="0"/>
              <a:lumOff val="38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9A61-12BD-4559-B572-EEA4D8B27627}">
      <dsp:nvSpPr>
        <dsp:cNvPr id="0" name=""/>
        <dsp:cNvSpPr/>
      </dsp:nvSpPr>
      <dsp:spPr>
        <a:xfrm>
          <a:off x="326738" y="2793714"/>
          <a:ext cx="10717752" cy="429950"/>
        </a:xfrm>
        <a:prstGeom prst="rect">
          <a:avLst/>
        </a:prstGeom>
        <a:solidFill>
          <a:schemeClr val="accent4">
            <a:shade val="50000"/>
            <a:hueOff val="-237682"/>
            <a:satOff val="0"/>
            <a:lumOff val="19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27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L’entità del contributo è diversa </a:t>
          </a:r>
          <a:r>
            <a:rPr lang="it-IT" sz="1300" b="0" kern="1200" dirty="0">
              <a:solidFill>
                <a:schemeClr val="bg1"/>
              </a:solidFill>
              <a:latin typeface="Raleway" pitchFamily="2" charset="0"/>
            </a:rPr>
            <a:t>a seconda che al bando partecipi 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un Comune singolo o un’Unione/Provincia/Città Metropolitana</a:t>
          </a:r>
          <a:r>
            <a:rPr lang="it-IT" sz="1300" kern="1200" dirty="0">
              <a:latin typeface="Raleway" pitchFamily="2" charset="0"/>
            </a:rPr>
            <a:t> e in base al </a:t>
          </a:r>
          <a:r>
            <a:rPr lang="it-IT" sz="13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numero di abitanti </a:t>
          </a:r>
          <a:r>
            <a:rPr lang="it-IT" sz="1300" kern="1200" dirty="0">
              <a:latin typeface="Raleway" pitchFamily="2" charset="0"/>
            </a:rPr>
            <a:t>coinvolti secondo il seguente schema: </a:t>
          </a:r>
          <a:endParaRPr lang="it-IT" sz="1300" b="0" kern="1200" dirty="0">
            <a:latin typeface="Raleway" pitchFamily="2" charset="0"/>
          </a:endParaRPr>
        </a:p>
      </dsp:txBody>
      <dsp:txXfrm>
        <a:off x="326738" y="2793714"/>
        <a:ext cx="10717752" cy="429950"/>
      </dsp:txXfrm>
    </dsp:sp>
    <dsp:sp modelId="{DE879461-FA78-417B-A4A5-0A59BD04342B}">
      <dsp:nvSpPr>
        <dsp:cNvPr id="0" name=""/>
        <dsp:cNvSpPr/>
      </dsp:nvSpPr>
      <dsp:spPr>
        <a:xfrm>
          <a:off x="58019" y="2739971"/>
          <a:ext cx="537438" cy="53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237682"/>
              <a:satOff val="0"/>
              <a:lumOff val="19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CC5B8-AB5B-4D9A-B0B0-12ADBE798E6D}">
      <dsp:nvSpPr>
        <dsp:cNvPr id="0" name=""/>
        <dsp:cNvSpPr/>
      </dsp:nvSpPr>
      <dsp:spPr>
        <a:xfrm>
          <a:off x="425712" y="273692"/>
          <a:ext cx="5316600" cy="16614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347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Raleway" pitchFamily="2" charset="0"/>
            </a:rPr>
            <a:t>Modello fac-simile di “Programma di attività” (Allegato A)</a:t>
          </a:r>
          <a:endParaRPr lang="it-IT" sz="1300" kern="1200" dirty="0">
            <a:latin typeface="Raleway" pitchFamily="2" charset="0"/>
          </a:endParaRPr>
        </a:p>
      </dsp:txBody>
      <dsp:txXfrm>
        <a:off x="425712" y="273692"/>
        <a:ext cx="5316600" cy="1661437"/>
      </dsp:txXfrm>
    </dsp:sp>
    <dsp:sp modelId="{68CB73DA-DDD7-4890-8104-423C5BFB71FE}">
      <dsp:nvSpPr>
        <dsp:cNvPr id="0" name=""/>
        <dsp:cNvSpPr/>
      </dsp:nvSpPr>
      <dsp:spPr>
        <a:xfrm>
          <a:off x="204187" y="33707"/>
          <a:ext cx="1163006" cy="1744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4A061-C893-41D6-8162-C025B4E5739C}">
      <dsp:nvSpPr>
        <dsp:cNvPr id="0" name=""/>
        <dsp:cNvSpPr/>
      </dsp:nvSpPr>
      <dsp:spPr>
        <a:xfrm>
          <a:off x="6161398" y="274141"/>
          <a:ext cx="5313243" cy="1660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637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Raleway" pitchFamily="2" charset="0"/>
            </a:rPr>
            <a:t>Documento che dimostri la volontà del soggetto richiedente di svolgere una o più delle attività programmate e la disponibilità dei soggetti eventualmente coinvolti di accettare</a:t>
          </a:r>
          <a:endParaRPr lang="it-IT" sz="1300" kern="1200" dirty="0">
            <a:latin typeface="Raleway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000" kern="1200" dirty="0">
              <a:latin typeface="Raleway" pitchFamily="2" charset="0"/>
            </a:rPr>
            <a:t>(es. lettere, preventivi, accordi, dichiarazioni di intenti etc. tra il soggetto beneficiario e gli altri soggetti coinvolti; una deliberazione del soggetto beneficiario che lo impegna ad avviare un’attività di coinvolgimento di altri soggetti del territorio con cui svolgere le attività di cui al presente bando.)</a:t>
          </a:r>
        </a:p>
      </dsp:txBody>
      <dsp:txXfrm>
        <a:off x="6161398" y="274141"/>
        <a:ext cx="5313243" cy="1660388"/>
      </dsp:txXfrm>
    </dsp:sp>
    <dsp:sp modelId="{5589B450-5A27-4A8A-8858-C202DA843DDF}">
      <dsp:nvSpPr>
        <dsp:cNvPr id="0" name=""/>
        <dsp:cNvSpPr/>
      </dsp:nvSpPr>
      <dsp:spPr>
        <a:xfrm>
          <a:off x="5940013" y="34307"/>
          <a:ext cx="1162272" cy="17434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0D269-AAA4-413D-A991-4597A741E1F3}">
      <dsp:nvSpPr>
        <dsp:cNvPr id="0" name=""/>
        <dsp:cNvSpPr/>
      </dsp:nvSpPr>
      <dsp:spPr>
        <a:xfrm>
          <a:off x="0" y="12963"/>
          <a:ext cx="9846418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Raleway" pitchFamily="2" charset="0"/>
            </a:rPr>
            <a:t>PROROGHE</a:t>
          </a:r>
        </a:p>
      </dsp:txBody>
      <dsp:txXfrm>
        <a:off x="0" y="12963"/>
        <a:ext cx="9846418" cy="576000"/>
      </dsp:txXfrm>
    </dsp:sp>
    <dsp:sp modelId="{84DC73B2-7C1D-4A88-A158-99658B54E7ED}">
      <dsp:nvSpPr>
        <dsp:cNvPr id="0" name=""/>
        <dsp:cNvSpPr/>
      </dsp:nvSpPr>
      <dsp:spPr>
        <a:xfrm>
          <a:off x="0" y="588963"/>
          <a:ext cx="9846418" cy="13999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da chiedere prima della scadenza del termine di conclusione del progetto (</a:t>
          </a:r>
          <a:r>
            <a:rPr lang="it-IT" sz="20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30 settembre 2025</a:t>
          </a:r>
          <a:r>
            <a:rPr lang="it-IT" sz="2000" kern="1200" dirty="0">
              <a:latin typeface="Raleway" pitchFamily="2" charset="0"/>
            </a:rPr>
            <a:t>) e motivate da eventi non prevedibili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la richieste sono oggetto di valutazione da parte della RER, che si esprime in </a:t>
          </a:r>
          <a:r>
            <a:rPr lang="it-IT" sz="20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30 giorni</a:t>
          </a:r>
        </a:p>
      </dsp:txBody>
      <dsp:txXfrm>
        <a:off x="0" y="588963"/>
        <a:ext cx="9846418" cy="13999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85B4A-DFE0-4A90-9678-9DBF3D2D3C1D}">
      <dsp:nvSpPr>
        <dsp:cNvPr id="0" name=""/>
        <dsp:cNvSpPr/>
      </dsp:nvSpPr>
      <dsp:spPr>
        <a:xfrm>
          <a:off x="0" y="79010"/>
          <a:ext cx="11928629" cy="4032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itchFamily="2" charset="0"/>
            </a:rPr>
            <a:t>VARIAZIONI PRE RENDICONTAZIONE</a:t>
          </a:r>
        </a:p>
      </dsp:txBody>
      <dsp:txXfrm>
        <a:off x="0" y="79010"/>
        <a:ext cx="11928629" cy="403200"/>
      </dsp:txXfrm>
    </dsp:sp>
    <dsp:sp modelId="{485DE45E-30C2-4D31-AC33-16C67AF59D03}">
      <dsp:nvSpPr>
        <dsp:cNvPr id="0" name=""/>
        <dsp:cNvSpPr/>
      </dsp:nvSpPr>
      <dsp:spPr>
        <a:xfrm>
          <a:off x="0" y="482210"/>
          <a:ext cx="11928629" cy="45347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Eventuali richieste di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variazioni sostanziali</a:t>
          </a:r>
          <a:r>
            <a:rPr lang="it-IT" sz="1400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 </a:t>
          </a:r>
          <a:r>
            <a:rPr lang="it-IT" sz="1400" kern="1200" dirty="0">
              <a:latin typeface="Raleway" pitchFamily="2" charset="0"/>
            </a:rPr>
            <a:t>al Programma delle attività originariamente presentato dovranno essere inoltrate, tramite SFINGE2020, nel rispetto del limite di spesa ammessa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Per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“variazione sostanziale” </a:t>
          </a:r>
          <a:r>
            <a:rPr lang="it-IT" sz="1400" kern="1200" dirty="0">
              <a:latin typeface="Raleway" pitchFamily="2" charset="0"/>
            </a:rPr>
            <a:t>si intende:</a:t>
          </a:r>
        </a:p>
        <a:p>
          <a:pPr marL="228600" lvl="2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it-IT" sz="1400" kern="1200" dirty="0">
              <a:latin typeface="Raleway" pitchFamily="2" charset="0"/>
            </a:rPr>
            <a:t> uno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scostamento in diminuzione dei costi </a:t>
          </a:r>
          <a:r>
            <a:rPr lang="it-IT" sz="1400" kern="1200" dirty="0">
              <a:latin typeface="Raleway" pitchFamily="2" charset="0"/>
            </a:rPr>
            <a:t>complessivi del progetto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superiore al 20%</a:t>
          </a:r>
        </a:p>
        <a:p>
          <a:pPr marL="228600" lvl="2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it-IT" sz="1400" kern="1200" dirty="0">
              <a:latin typeface="Raleway" pitchFamily="2" charset="0"/>
            </a:rPr>
            <a:t> una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variazione superiore ad un terzo (1/3) del numero dei soggetti coinvolti </a:t>
          </a:r>
          <a:r>
            <a:rPr lang="it-IT" sz="1400" kern="1200" dirty="0">
              <a:latin typeface="Raleway" pitchFamily="2" charset="0"/>
            </a:rPr>
            <a:t>nell’organizzazione delle attività previste nel programma di attività</a:t>
          </a:r>
        </a:p>
        <a:p>
          <a:pPr marL="228600" lvl="2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it-IT" sz="1400" kern="1200" dirty="0">
              <a:latin typeface="Raleway" pitchFamily="2" charset="0"/>
            </a:rPr>
            <a:t> la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sostituzione di uno dei soggetti </a:t>
          </a:r>
          <a:r>
            <a:rPr lang="it-IT" sz="1400" kern="1200" dirty="0">
              <a:latin typeface="Raleway" pitchFamily="2" charset="0"/>
            </a:rPr>
            <a:t>coinvolti nell’organizzazione delle attività previste nel Programma di attività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con uno non equivalente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La richiesta di variazione motivata deve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evidenziare gli scostamenti </a:t>
          </a:r>
          <a:r>
            <a:rPr lang="it-IT" sz="1400" kern="1200" dirty="0">
              <a:latin typeface="Raleway" pitchFamily="2" charset="0"/>
            </a:rPr>
            <a:t>previsti rispetto al progetto ammesso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In ogni caso dovranno rimanere </a:t>
          </a:r>
          <a:r>
            <a:rPr lang="it-IT" sz="1400" b="1" kern="1200" dirty="0">
              <a:solidFill>
                <a:schemeClr val="accent4">
                  <a:lumMod val="75000"/>
                </a:schemeClr>
              </a:solidFill>
              <a:latin typeface="Raleway" pitchFamily="2" charset="0"/>
            </a:rPr>
            <a:t>inalterati gli obiettivi originari e l'impianto complessivo del programma </a:t>
          </a:r>
          <a:r>
            <a:rPr lang="it-IT" sz="1400" kern="1200" dirty="0">
              <a:latin typeface="Raleway" pitchFamily="2" charset="0"/>
            </a:rPr>
            <a:t>e </a:t>
          </a:r>
          <a:r>
            <a:rPr lang="it-IT" sz="1400" b="1" kern="1200" dirty="0">
              <a:solidFill>
                <a:schemeClr val="accent4">
                  <a:lumMod val="75000"/>
                </a:schemeClr>
              </a:solidFill>
              <a:latin typeface="Raleway" pitchFamily="2" charset="0"/>
            </a:rPr>
            <a:t>non dovranno essere superate le percentuali massime previste per le tipologie di spesa</a:t>
          </a:r>
          <a:endParaRPr lang="it-IT" sz="1400" kern="1200" dirty="0">
            <a:solidFill>
              <a:schemeClr val="accent4">
                <a:lumMod val="75000"/>
              </a:schemeClr>
            </a:solidFill>
            <a:latin typeface="Raleway" pitchFamily="2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Non sono ammissibili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varianti che determinino un costo ammissibile </a:t>
          </a:r>
          <a:r>
            <a:rPr lang="it-IT" sz="1400" b="1" u="sng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inferiore al 70% della spesa</a:t>
          </a:r>
          <a:endParaRPr lang="it-IT" sz="1400" u="sng" kern="1200" dirty="0">
            <a:solidFill>
              <a:schemeClr val="accent1">
                <a:lumMod val="50000"/>
              </a:schemeClr>
            </a:solidFill>
            <a:latin typeface="Raleway" pitchFamily="2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Le richieste saranno </a:t>
          </a:r>
          <a:r>
            <a:rPr lang="it-IT" sz="1400" b="1" kern="1200" dirty="0">
              <a:solidFill>
                <a:schemeClr val="accent1">
                  <a:lumMod val="50000"/>
                </a:schemeClr>
              </a:solidFill>
              <a:latin typeface="Raleway" pitchFamily="2" charset="0"/>
            </a:rPr>
            <a:t>valutate entro 30 giorni </a:t>
          </a:r>
          <a:r>
            <a:rPr lang="it-IT" sz="1400" kern="1200" dirty="0">
              <a:latin typeface="Raleway" pitchFamily="2" charset="0"/>
            </a:rPr>
            <a:t>dal loro ricevimento. 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In caso di mancato accoglimento della richiesta di variazione, la Regione si riserva la facoltà di revocare, in tutto o in parte, il contributo</a:t>
          </a:r>
        </a:p>
      </dsp:txBody>
      <dsp:txXfrm>
        <a:off x="0" y="482210"/>
        <a:ext cx="11928629" cy="45347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7078-6B95-496C-9D59-D094C92DADA1}">
      <dsp:nvSpPr>
        <dsp:cNvPr id="0" name=""/>
        <dsp:cNvSpPr/>
      </dsp:nvSpPr>
      <dsp:spPr>
        <a:xfrm rot="10800000">
          <a:off x="2198894" y="445"/>
          <a:ext cx="7695442" cy="1042275"/>
        </a:xfrm>
        <a:prstGeom prst="homePlate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1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Raleway" pitchFamily="2" charset="0"/>
            </a:rPr>
            <a:t>qualora il beneficiario non rispetti il </a:t>
          </a:r>
          <a:r>
            <a:rPr lang="it-IT" sz="21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termine perentorio </a:t>
          </a:r>
          <a:r>
            <a:rPr lang="it-IT" sz="2100" kern="1200" dirty="0">
              <a:latin typeface="Raleway" pitchFamily="2" charset="0"/>
            </a:rPr>
            <a:t>per la rendicontazione</a:t>
          </a:r>
        </a:p>
      </dsp:txBody>
      <dsp:txXfrm rot="10800000">
        <a:off x="2459463" y="445"/>
        <a:ext cx="7434873" cy="1042275"/>
      </dsp:txXfrm>
    </dsp:sp>
    <dsp:sp modelId="{F9F4BE1B-1028-4C26-8DB1-B1B7A9512B04}">
      <dsp:nvSpPr>
        <dsp:cNvPr id="0" name=""/>
        <dsp:cNvSpPr/>
      </dsp:nvSpPr>
      <dsp:spPr>
        <a:xfrm>
          <a:off x="1677756" y="445"/>
          <a:ext cx="1042275" cy="10422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A82D6-6488-47C0-B0F9-5D8CDEE82396}">
      <dsp:nvSpPr>
        <dsp:cNvPr id="0" name=""/>
        <dsp:cNvSpPr/>
      </dsp:nvSpPr>
      <dsp:spPr>
        <a:xfrm rot="10800000">
          <a:off x="2198894" y="1303289"/>
          <a:ext cx="7695442" cy="104227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1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Raleway" pitchFamily="2" charset="0"/>
            </a:rPr>
            <a:t>qualora la </a:t>
          </a:r>
          <a:r>
            <a:rPr lang="it-IT" sz="21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spesa finale </a:t>
          </a:r>
          <a:r>
            <a:rPr lang="it-IT" sz="2100" kern="1200" dirty="0">
              <a:latin typeface="Raleway" pitchFamily="2" charset="0"/>
            </a:rPr>
            <a:t>rendicontata e ritenuta ammissibile dalla Regione sia </a:t>
          </a:r>
          <a:r>
            <a:rPr lang="it-IT" sz="21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inferiore al 70% </a:t>
          </a:r>
          <a:r>
            <a:rPr lang="it-IT" sz="2100" kern="1200" dirty="0">
              <a:latin typeface="Raleway" pitchFamily="2" charset="0"/>
            </a:rPr>
            <a:t>del costo totale del progetto originariamente approvato</a:t>
          </a:r>
        </a:p>
      </dsp:txBody>
      <dsp:txXfrm rot="10800000">
        <a:off x="2459463" y="1303289"/>
        <a:ext cx="7434873" cy="1042275"/>
      </dsp:txXfrm>
    </dsp:sp>
    <dsp:sp modelId="{86FB9F3E-6DF1-4475-B6FB-4E7108A2C810}">
      <dsp:nvSpPr>
        <dsp:cNvPr id="0" name=""/>
        <dsp:cNvSpPr/>
      </dsp:nvSpPr>
      <dsp:spPr>
        <a:xfrm>
          <a:off x="1677756" y="1303289"/>
          <a:ext cx="1042275" cy="10422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C9165-781E-4D99-A4DE-0A827B3D2F60}">
      <dsp:nvSpPr>
        <dsp:cNvPr id="0" name=""/>
        <dsp:cNvSpPr/>
      </dsp:nvSpPr>
      <dsp:spPr>
        <a:xfrm rot="10800000">
          <a:off x="2198894" y="2606134"/>
          <a:ext cx="7695442" cy="104227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1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Raleway" pitchFamily="2" charset="0"/>
            </a:rPr>
            <a:t>qualora il beneficiario comunichi, attraverso l’applicativo web SFINGE2020, con lettera sottoscritta dal legale rappresentante, la </a:t>
          </a:r>
          <a:r>
            <a:rPr lang="it-IT" sz="21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rinuncia al contributo</a:t>
          </a:r>
        </a:p>
      </dsp:txBody>
      <dsp:txXfrm rot="10800000">
        <a:off x="2459463" y="2606134"/>
        <a:ext cx="7434873" cy="1042275"/>
      </dsp:txXfrm>
    </dsp:sp>
    <dsp:sp modelId="{987F6911-23EA-40AA-B69B-667C19F87B1E}">
      <dsp:nvSpPr>
        <dsp:cNvPr id="0" name=""/>
        <dsp:cNvSpPr/>
      </dsp:nvSpPr>
      <dsp:spPr>
        <a:xfrm>
          <a:off x="1677756" y="2606134"/>
          <a:ext cx="1042275" cy="10422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B927-C0F2-4AF9-A1E5-5B7F7FBC692D}">
      <dsp:nvSpPr>
        <dsp:cNvPr id="0" name=""/>
        <dsp:cNvSpPr/>
      </dsp:nvSpPr>
      <dsp:spPr>
        <a:xfrm>
          <a:off x="0" y="415619"/>
          <a:ext cx="11713345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086" tIns="354076" rIns="90908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latin typeface="Raleway" pitchFamily="2" charset="0"/>
            </a:rPr>
            <a:t>nell’erogazione di servizi di </a:t>
          </a:r>
          <a:r>
            <a:rPr lang="it-IT" sz="1700" b="1" kern="1200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informazione, assistenza e animazione della comunità territoriale</a:t>
          </a:r>
          <a:r>
            <a:rPr lang="it-IT" sz="1700" b="1" kern="1200" dirty="0">
              <a:solidFill>
                <a:schemeClr val="accent1"/>
              </a:solidFill>
              <a:latin typeface="Raleway" pitchFamily="2" charset="0"/>
            </a:rPr>
            <a:t> </a:t>
          </a:r>
          <a:r>
            <a:rPr lang="it-IT" sz="1700" kern="1200" dirty="0">
              <a:latin typeface="Raleway" pitchFamily="2" charset="0"/>
            </a:rPr>
            <a:t>in una logica di rete e collaborazione con gli attori del territorio, sui temi dell’efficientamento energetico e della produzione, autoconsumo e condivisione di energie rinnovabili,</a:t>
          </a:r>
          <a:endParaRPr lang="en-US" sz="1700" kern="1200" dirty="0">
            <a:latin typeface="Raleway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latin typeface="Raleway" pitchFamily="2" charset="0"/>
            </a:rPr>
            <a:t>nel </a:t>
          </a:r>
          <a:r>
            <a:rPr lang="it-IT" sz="1700" b="1" kern="1200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rafforzamento della capacità amministrativa </a:t>
          </a:r>
          <a:r>
            <a:rPr lang="it-IT" sz="1700" kern="1200" dirty="0">
              <a:latin typeface="Raleway" pitchFamily="2" charset="0"/>
            </a:rPr>
            <a:t>del personale degli EELL sui medesimi temi</a:t>
          </a:r>
          <a:endParaRPr lang="en-US" sz="1700" kern="1200" dirty="0">
            <a:latin typeface="Raleway" pitchFamily="2" charset="0"/>
          </a:endParaRPr>
        </a:p>
      </dsp:txBody>
      <dsp:txXfrm>
        <a:off x="0" y="415619"/>
        <a:ext cx="11713345" cy="1445850"/>
      </dsp:txXfrm>
    </dsp:sp>
    <dsp:sp modelId="{525A7FC4-156A-42D1-8D86-5689A7B1B34B}">
      <dsp:nvSpPr>
        <dsp:cNvPr id="0" name=""/>
        <dsp:cNvSpPr/>
      </dsp:nvSpPr>
      <dsp:spPr>
        <a:xfrm>
          <a:off x="585667" y="164699"/>
          <a:ext cx="8199341" cy="50184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16" tIns="0" rIns="309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0" kern="1200" dirty="0">
              <a:solidFill>
                <a:schemeClr val="tx1"/>
              </a:solidFill>
              <a:latin typeface="Raleway" pitchFamily="2" charset="0"/>
            </a:rPr>
            <a:t>Supportare gli Enti locali: </a:t>
          </a:r>
          <a:endParaRPr lang="en-US" sz="1700" b="1" i="0" kern="1200" dirty="0">
            <a:solidFill>
              <a:schemeClr val="tx1"/>
            </a:solidFill>
            <a:latin typeface="Raleway" pitchFamily="2" charset="0"/>
          </a:endParaRPr>
        </a:p>
      </dsp:txBody>
      <dsp:txXfrm>
        <a:off x="610165" y="189197"/>
        <a:ext cx="8150345" cy="452844"/>
      </dsp:txXfrm>
    </dsp:sp>
    <dsp:sp modelId="{C23807F1-9AAF-472F-9708-E1A18DDE1412}">
      <dsp:nvSpPr>
        <dsp:cNvPr id="0" name=""/>
        <dsp:cNvSpPr/>
      </dsp:nvSpPr>
      <dsp:spPr>
        <a:xfrm>
          <a:off x="0" y="2204189"/>
          <a:ext cx="11713345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086" tIns="354076" rIns="90908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latin typeface="Raleway" pitchFamily="2" charset="0"/>
            </a:rPr>
            <a:t>a </a:t>
          </a:r>
          <a:r>
            <a:rPr lang="it-IT" sz="1700" b="1" kern="1200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coinvolgere cittadini, imprese ed enti del terzo settore</a:t>
          </a:r>
          <a:r>
            <a:rPr lang="it-IT" sz="1700" kern="1200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 </a:t>
          </a:r>
          <a:r>
            <a:rPr lang="it-IT" sz="1700" kern="1200" dirty="0">
              <a:latin typeface="Raleway" pitchFamily="2" charset="0"/>
            </a:rPr>
            <a:t>della Regione nel percorso di transizione verso una società più equa e sostenibile e un’economia circolare che miri ad una gestione efficiente delle risorse, a una riduzione dei consumi energetici e alla produzione, autoconsumo e condivisione di energia da fonti rinnovabili;</a:t>
          </a:r>
          <a:endParaRPr lang="en-US" sz="1700" kern="1200" dirty="0">
            <a:latin typeface="Raleway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latin typeface="Raleway" pitchFamily="2" charset="0"/>
            </a:rPr>
            <a:t>ad implementare le proprie </a:t>
          </a:r>
          <a:r>
            <a:rPr lang="it-IT" sz="1700" b="1" kern="1200" dirty="0">
              <a:solidFill>
                <a:schemeClr val="accent1">
                  <a:lumMod val="75000"/>
                </a:schemeClr>
              </a:solidFill>
              <a:latin typeface="Raleway" pitchFamily="2" charset="0"/>
            </a:rPr>
            <a:t>competenze interne e a svolgere efficacemente la propria azione amministrativa.</a:t>
          </a:r>
          <a:endParaRPr lang="en-US" sz="1700" kern="1200" dirty="0">
            <a:solidFill>
              <a:schemeClr val="accent1">
                <a:lumMod val="75000"/>
              </a:schemeClr>
            </a:solidFill>
            <a:latin typeface="Raleway" pitchFamily="2" charset="0"/>
          </a:endParaRPr>
        </a:p>
      </dsp:txBody>
      <dsp:txXfrm>
        <a:off x="0" y="2204189"/>
        <a:ext cx="11713345" cy="1927800"/>
      </dsp:txXfrm>
    </dsp:sp>
    <dsp:sp modelId="{A11DF7C1-9561-49CD-B336-7F3BAEBF5138}">
      <dsp:nvSpPr>
        <dsp:cNvPr id="0" name=""/>
        <dsp:cNvSpPr/>
      </dsp:nvSpPr>
      <dsp:spPr>
        <a:xfrm>
          <a:off x="585667" y="1953269"/>
          <a:ext cx="8199341" cy="50184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916" tIns="0" rIns="309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tx1"/>
              </a:solidFill>
              <a:latin typeface="Raleway" pitchFamily="2" charset="0"/>
            </a:rPr>
            <a:t>Attraverso il </a:t>
          </a:r>
          <a:r>
            <a:rPr lang="it-IT" sz="1700" b="1" u="sng" kern="1200" dirty="0">
              <a:solidFill>
                <a:schemeClr val="tx1"/>
              </a:solidFill>
              <a:latin typeface="Raleway" pitchFamily="2" charset="0"/>
            </a:rPr>
            <a:t>finanziamento</a:t>
          </a:r>
          <a:r>
            <a:rPr lang="it-IT" sz="1700" b="1" kern="1200" dirty="0">
              <a:solidFill>
                <a:schemeClr val="tx1"/>
              </a:solidFill>
              <a:latin typeface="Raleway" pitchFamily="2" charset="0"/>
            </a:rPr>
            <a:t> di attività volte: </a:t>
          </a:r>
          <a:endParaRPr lang="en-US" sz="1700" b="1" kern="1200" dirty="0">
            <a:solidFill>
              <a:schemeClr val="tx1"/>
            </a:solidFill>
            <a:latin typeface="Raleway" pitchFamily="2" charset="0"/>
          </a:endParaRPr>
        </a:p>
      </dsp:txBody>
      <dsp:txXfrm>
        <a:off x="610165" y="1977767"/>
        <a:ext cx="8150345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9288-DDE2-4C96-9C74-9E27A30A20AE}">
      <dsp:nvSpPr>
        <dsp:cNvPr id="0" name=""/>
        <dsp:cNvSpPr/>
      </dsp:nvSpPr>
      <dsp:spPr>
        <a:xfrm>
          <a:off x="2810689" y="1753"/>
          <a:ext cx="986654" cy="986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CE9259-961F-4CD5-A896-560A53DC06E3}">
      <dsp:nvSpPr>
        <dsp:cNvPr id="0" name=""/>
        <dsp:cNvSpPr/>
      </dsp:nvSpPr>
      <dsp:spPr>
        <a:xfrm>
          <a:off x="3304016" y="1753"/>
          <a:ext cx="5264164" cy="98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Raleway" pitchFamily="2" charset="0"/>
            </a:rPr>
            <a:t>Comuni;</a:t>
          </a:r>
          <a:endParaRPr lang="en-US" sz="1800" kern="1200">
            <a:latin typeface="Raleway" pitchFamily="2" charset="0"/>
          </a:endParaRPr>
        </a:p>
      </dsp:txBody>
      <dsp:txXfrm>
        <a:off x="3304016" y="1753"/>
        <a:ext cx="5264164" cy="986654"/>
      </dsp:txXfrm>
    </dsp:sp>
    <dsp:sp modelId="{AAEAD585-DCF7-4B97-99C6-D0BEBF36B636}">
      <dsp:nvSpPr>
        <dsp:cNvPr id="0" name=""/>
        <dsp:cNvSpPr/>
      </dsp:nvSpPr>
      <dsp:spPr>
        <a:xfrm>
          <a:off x="2810689" y="988408"/>
          <a:ext cx="986654" cy="986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7DFDA6-04AF-4807-BE34-EACA1A452D2F}">
      <dsp:nvSpPr>
        <dsp:cNvPr id="0" name=""/>
        <dsp:cNvSpPr/>
      </dsp:nvSpPr>
      <dsp:spPr>
        <a:xfrm>
          <a:off x="3304016" y="988408"/>
          <a:ext cx="5264164" cy="98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Raleway" pitchFamily="2" charset="0"/>
            </a:rPr>
            <a:t>Province;</a:t>
          </a:r>
          <a:endParaRPr lang="en-US" sz="1800" kern="1200">
            <a:latin typeface="Raleway" pitchFamily="2" charset="0"/>
          </a:endParaRPr>
        </a:p>
      </dsp:txBody>
      <dsp:txXfrm>
        <a:off x="3304016" y="988408"/>
        <a:ext cx="5264164" cy="986654"/>
      </dsp:txXfrm>
    </dsp:sp>
    <dsp:sp modelId="{C84F2BFF-C775-42EE-AB4E-7F8360B0E31F}">
      <dsp:nvSpPr>
        <dsp:cNvPr id="0" name=""/>
        <dsp:cNvSpPr/>
      </dsp:nvSpPr>
      <dsp:spPr>
        <a:xfrm>
          <a:off x="2810689" y="1975063"/>
          <a:ext cx="986654" cy="986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60B7C0-1B4D-4D80-909C-3EB82E68ADD7}">
      <dsp:nvSpPr>
        <dsp:cNvPr id="0" name=""/>
        <dsp:cNvSpPr/>
      </dsp:nvSpPr>
      <dsp:spPr>
        <a:xfrm>
          <a:off x="3304016" y="1975063"/>
          <a:ext cx="5264164" cy="98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Raleway" pitchFamily="2" charset="0"/>
            </a:rPr>
            <a:t>Città metropolitana;</a:t>
          </a:r>
          <a:endParaRPr lang="en-US" sz="1800" kern="1200">
            <a:latin typeface="Raleway" pitchFamily="2" charset="0"/>
          </a:endParaRPr>
        </a:p>
      </dsp:txBody>
      <dsp:txXfrm>
        <a:off x="3304016" y="1975063"/>
        <a:ext cx="5264164" cy="986654"/>
      </dsp:txXfrm>
    </dsp:sp>
    <dsp:sp modelId="{6C3CEE28-5830-40D3-BC28-669B88F499F4}">
      <dsp:nvSpPr>
        <dsp:cNvPr id="0" name=""/>
        <dsp:cNvSpPr/>
      </dsp:nvSpPr>
      <dsp:spPr>
        <a:xfrm>
          <a:off x="2810689" y="2961717"/>
          <a:ext cx="986654" cy="986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10933F-E678-499E-B16E-8B075F2C146E}">
      <dsp:nvSpPr>
        <dsp:cNvPr id="0" name=""/>
        <dsp:cNvSpPr/>
      </dsp:nvSpPr>
      <dsp:spPr>
        <a:xfrm>
          <a:off x="3304016" y="2961717"/>
          <a:ext cx="5264164" cy="98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Raleway" pitchFamily="2" charset="0"/>
            </a:rPr>
            <a:t>Unioni di comuni, compreso il circondario imolese</a:t>
          </a:r>
          <a:endParaRPr lang="en-US" sz="1800" kern="1200">
            <a:latin typeface="Raleway" pitchFamily="2" charset="0"/>
          </a:endParaRPr>
        </a:p>
      </dsp:txBody>
      <dsp:txXfrm>
        <a:off x="3304016" y="2961717"/>
        <a:ext cx="5264164" cy="986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A01B2-9006-4474-A3DB-E04B111E66CF}">
      <dsp:nvSpPr>
        <dsp:cNvPr id="0" name=""/>
        <dsp:cNvSpPr/>
      </dsp:nvSpPr>
      <dsp:spPr>
        <a:xfrm>
          <a:off x="682969" y="3251"/>
          <a:ext cx="3837556" cy="13450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Raleway" pitchFamily="2" charset="0"/>
            </a:rPr>
            <a:t>Sono ammissibili le proposte finalizzate a </a:t>
          </a:r>
          <a:r>
            <a:rPr lang="it-IT" sz="2400" b="1" kern="1200" dirty="0">
              <a:latin typeface="Raleway" pitchFamily="2" charset="0"/>
            </a:rPr>
            <a:t>supportare</a:t>
          </a:r>
          <a:r>
            <a:rPr lang="it-IT" sz="2400" kern="1200" dirty="0">
              <a:latin typeface="Raleway" pitchFamily="2" charset="0"/>
            </a:rPr>
            <a:t> gli EELL:</a:t>
          </a:r>
        </a:p>
      </dsp:txBody>
      <dsp:txXfrm>
        <a:off x="722363" y="42645"/>
        <a:ext cx="3758768" cy="1266222"/>
      </dsp:txXfrm>
    </dsp:sp>
    <dsp:sp modelId="{330BCFC2-7E78-4BE6-9AF8-2FC7E3DE6BCC}">
      <dsp:nvSpPr>
        <dsp:cNvPr id="0" name=""/>
        <dsp:cNvSpPr/>
      </dsp:nvSpPr>
      <dsp:spPr>
        <a:xfrm>
          <a:off x="1066724" y="1348261"/>
          <a:ext cx="383755" cy="1008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757"/>
              </a:lnTo>
              <a:lnTo>
                <a:pt x="383755" y="100875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EA38A-D00E-46BD-A5B3-8D4EDEC9B9D9}">
      <dsp:nvSpPr>
        <dsp:cNvPr id="0" name=""/>
        <dsp:cNvSpPr/>
      </dsp:nvSpPr>
      <dsp:spPr>
        <a:xfrm>
          <a:off x="1450480" y="1684514"/>
          <a:ext cx="3184274" cy="134501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Raleway" pitchFamily="2" charset="0"/>
            </a:rPr>
            <a:t>nell’attivazione di</a:t>
          </a:r>
          <a:r>
            <a:rPr lang="it-IT" sz="1700" b="1" kern="1200" dirty="0">
              <a:latin typeface="Raleway" pitchFamily="2" charset="0"/>
            </a:rPr>
            <a:t> strumenti di informazione, sensibilizzazione e assistenza della comunità </a:t>
          </a:r>
          <a:r>
            <a:rPr lang="it-IT" sz="1700" kern="1200" dirty="0">
              <a:latin typeface="Raleway" pitchFamily="2" charset="0"/>
            </a:rPr>
            <a:t>del territorio (attività obbligatoria)</a:t>
          </a:r>
        </a:p>
      </dsp:txBody>
      <dsp:txXfrm>
        <a:off x="1489874" y="1723908"/>
        <a:ext cx="3105486" cy="1266222"/>
      </dsp:txXfrm>
    </dsp:sp>
    <dsp:sp modelId="{28F39F91-2E39-46AB-8B86-F9258D735649}">
      <dsp:nvSpPr>
        <dsp:cNvPr id="0" name=""/>
        <dsp:cNvSpPr/>
      </dsp:nvSpPr>
      <dsp:spPr>
        <a:xfrm>
          <a:off x="1066724" y="1348261"/>
          <a:ext cx="383755" cy="269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020"/>
              </a:lnTo>
              <a:lnTo>
                <a:pt x="383755" y="269002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8D3BE-1744-4370-B399-ADAB68B64EBA}">
      <dsp:nvSpPr>
        <dsp:cNvPr id="0" name=""/>
        <dsp:cNvSpPr/>
      </dsp:nvSpPr>
      <dsp:spPr>
        <a:xfrm>
          <a:off x="1450480" y="3365777"/>
          <a:ext cx="3171770" cy="134501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Raleway" pitchFamily="2" charset="0"/>
            </a:rPr>
            <a:t>nel </a:t>
          </a:r>
          <a:r>
            <a:rPr lang="it-IT" sz="1700" b="1" kern="1200" dirty="0">
              <a:latin typeface="Raleway" pitchFamily="2" charset="0"/>
            </a:rPr>
            <a:t>rafforzamento della</a:t>
          </a:r>
          <a:r>
            <a:rPr lang="it-IT" sz="1700" kern="1200" dirty="0">
              <a:latin typeface="Raleway" pitchFamily="2" charset="0"/>
            </a:rPr>
            <a:t> </a:t>
          </a:r>
          <a:r>
            <a:rPr lang="it-IT" sz="1700" b="1" kern="1200" dirty="0">
              <a:latin typeface="Raleway" pitchFamily="2" charset="0"/>
            </a:rPr>
            <a:t>capacità amministrativa e delle competenze del personale interno </a:t>
          </a:r>
          <a:r>
            <a:rPr lang="it-IT" sz="1700" kern="1200" dirty="0">
              <a:latin typeface="Raleway" pitchFamily="2" charset="0"/>
            </a:rPr>
            <a:t>(attività facoltativa)</a:t>
          </a:r>
        </a:p>
      </dsp:txBody>
      <dsp:txXfrm>
        <a:off x="1489874" y="3405171"/>
        <a:ext cx="3092982" cy="1266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C62C0-6D94-4D7D-B901-F53FA24E2BDA}">
      <dsp:nvSpPr>
        <dsp:cNvPr id="0" name=""/>
        <dsp:cNvSpPr/>
      </dsp:nvSpPr>
      <dsp:spPr>
        <a:xfrm>
          <a:off x="0" y="63091"/>
          <a:ext cx="6241002" cy="756037"/>
        </a:xfrm>
        <a:prstGeom prst="rect">
          <a:avLst/>
        </a:prstGeom>
        <a:solidFill>
          <a:srgbClr val="1F4E79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Raleway" pitchFamily="2" charset="0"/>
            </a:rPr>
            <a:t>sui temi e le opportunità della </a:t>
          </a:r>
          <a:r>
            <a:rPr lang="it-IT" sz="20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transizione energetica </a:t>
          </a:r>
          <a:r>
            <a:rPr lang="it-IT" sz="2000" kern="1200" dirty="0">
              <a:latin typeface="Raleway" pitchFamily="2" charset="0"/>
            </a:rPr>
            <a:t>tra cui:</a:t>
          </a:r>
        </a:p>
      </dsp:txBody>
      <dsp:txXfrm>
        <a:off x="0" y="63091"/>
        <a:ext cx="6241002" cy="756037"/>
      </dsp:txXfrm>
    </dsp:sp>
    <dsp:sp modelId="{1C8952E3-806D-4675-ADD4-989DA1CA743B}">
      <dsp:nvSpPr>
        <dsp:cNvPr id="0" name=""/>
        <dsp:cNvSpPr/>
      </dsp:nvSpPr>
      <dsp:spPr>
        <a:xfrm>
          <a:off x="0" y="819129"/>
          <a:ext cx="6241002" cy="323909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la riduzione dei consumi energetici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l’efficientamento energetico degli edifici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la produzione di energia da fonti rinnovabili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l’autoconsumo e condivisione di energia rinnovabile secondo logiche di prossimità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la mobilità sostenibile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l’attuazione e il monitoraggio dei Piani d'Azione per l'Energia Sostenibile e per il Clima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latin typeface="Raleway" pitchFamily="2" charset="0"/>
            </a:rPr>
            <a:t>le opportunità offerte dai bandi regionali e nazionali in tema di transizione energetica</a:t>
          </a:r>
        </a:p>
      </dsp:txBody>
      <dsp:txXfrm>
        <a:off x="0" y="819129"/>
        <a:ext cx="6241002" cy="3239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2CC3D-CAA6-422E-866E-2109A85E2C4F}">
      <dsp:nvSpPr>
        <dsp:cNvPr id="0" name=""/>
        <dsp:cNvSpPr/>
      </dsp:nvSpPr>
      <dsp:spPr>
        <a:xfrm>
          <a:off x="0" y="21919"/>
          <a:ext cx="11466714" cy="589733"/>
        </a:xfrm>
        <a:prstGeom prst="rect">
          <a:avLst/>
        </a:prstGeom>
        <a:solidFill>
          <a:srgbClr val="1F4E79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Raleway" pitchFamily="2" charset="0"/>
            </a:rPr>
            <a:t>Le proposte degli Enti possono prevedere la realizzazione di attività con il coinvolgimento di </a:t>
          </a:r>
          <a:r>
            <a:rPr lang="it-IT" sz="16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Raleway" pitchFamily="2" charset="0"/>
            </a:rPr>
            <a:t>attori pubblici o privati </a:t>
          </a:r>
          <a:r>
            <a:rPr lang="it-IT" sz="1600" kern="1200" dirty="0">
              <a:latin typeface="Raleway" pitchFamily="2" charset="0"/>
            </a:rPr>
            <a:t>tra cui:</a:t>
          </a:r>
        </a:p>
      </dsp:txBody>
      <dsp:txXfrm>
        <a:off x="0" y="21919"/>
        <a:ext cx="11466714" cy="589733"/>
      </dsp:txXfrm>
    </dsp:sp>
    <dsp:sp modelId="{3908C749-02D4-4C2C-ADD1-A9A0B44014D7}">
      <dsp:nvSpPr>
        <dsp:cNvPr id="0" name=""/>
        <dsp:cNvSpPr/>
      </dsp:nvSpPr>
      <dsp:spPr>
        <a:xfrm>
          <a:off x="0" y="611652"/>
          <a:ext cx="11466714" cy="272304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le Agenzie dell’energia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ANCI-ER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UPI 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UNCEM-ER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Cluster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Università, Centri di ricerca/enti di formazione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Camere di commercio industria, artigianato e agricoltura e loro associazioni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Studi/professionisti/imprese di consulenza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Associazioni di categoria, associazioni dei consumatori e degli utenti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Raleway" pitchFamily="2" charset="0"/>
            </a:rPr>
            <a:t>Enti del Terzo settore etc.</a:t>
          </a:r>
        </a:p>
      </dsp:txBody>
      <dsp:txXfrm>
        <a:off x="0" y="611652"/>
        <a:ext cx="11466714" cy="2723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234-BF35-491D-8874-BDEA243735C1}">
      <dsp:nvSpPr>
        <dsp:cNvPr id="0" name=""/>
        <dsp:cNvSpPr/>
      </dsp:nvSpPr>
      <dsp:spPr>
        <a:xfrm>
          <a:off x="0" y="55450"/>
          <a:ext cx="11754587" cy="53753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A) Spese per lo svolgimento di iniziative di</a:t>
          </a:r>
          <a:r>
            <a:rPr lang="it-IT" sz="1400" b="1" kern="1200" dirty="0">
              <a:latin typeface="Raleway" pitchFamily="2" charset="0"/>
            </a:rPr>
            <a:t> assistenza, informazione e sensibilizzazione in favore della comunità</a:t>
          </a:r>
          <a:r>
            <a:rPr lang="it-IT" sz="1400" kern="1200" dirty="0">
              <a:latin typeface="Raleway" pitchFamily="2" charset="0"/>
            </a:rPr>
            <a:t> </a:t>
          </a:r>
          <a:r>
            <a:rPr lang="it-IT" sz="1400" b="1" kern="1200" dirty="0">
              <a:latin typeface="Raleway" pitchFamily="2" charset="0"/>
            </a:rPr>
            <a:t>del territorio</a:t>
          </a:r>
          <a:r>
            <a:rPr lang="it-IT" sz="1400" kern="1200" dirty="0">
              <a:latin typeface="Raleway" pitchFamily="2" charset="0"/>
            </a:rPr>
            <a:t> (cittadini, imprese, enti del terzo settore etc.) a copertura di:</a:t>
          </a:r>
        </a:p>
      </dsp:txBody>
      <dsp:txXfrm>
        <a:off x="0" y="55450"/>
        <a:ext cx="11754587" cy="537532"/>
      </dsp:txXfrm>
    </dsp:sp>
    <dsp:sp modelId="{4EC5CC45-7D2E-4603-BAB4-EAC915A3721F}">
      <dsp:nvSpPr>
        <dsp:cNvPr id="0" name=""/>
        <dsp:cNvSpPr/>
      </dsp:nvSpPr>
      <dsp:spPr>
        <a:xfrm>
          <a:off x="0" y="592983"/>
          <a:ext cx="11754587" cy="1921499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di attivazione e gestione di </a:t>
          </a:r>
          <a:r>
            <a:rPr lang="it-IT" sz="1400" b="1" kern="1200" dirty="0">
              <a:latin typeface="Raleway" pitchFamily="2" charset="0"/>
            </a:rPr>
            <a:t>sportelli territoriali energia </a:t>
          </a:r>
          <a:r>
            <a:rPr lang="it-IT" sz="1400" kern="1200" dirty="0">
              <a:latin typeface="Raleway" pitchFamily="2" charset="0"/>
            </a:rPr>
            <a:t>oppure di helpdesk dedicati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di organizzazione di </a:t>
          </a:r>
          <a:r>
            <a:rPr lang="it-IT" sz="1400" b="1" kern="1200" dirty="0">
              <a:latin typeface="Raleway" pitchFamily="2" charset="0"/>
            </a:rPr>
            <a:t>eventi di sensibilizzazione, informativi, divulgativi, laboratoriali, </a:t>
          </a:r>
          <a:r>
            <a:rPr lang="it-IT" sz="1400" b="1" i="1" kern="1200" dirty="0">
              <a:latin typeface="Raleway" pitchFamily="2" charset="0"/>
            </a:rPr>
            <a:t>workshop </a:t>
          </a:r>
          <a:r>
            <a:rPr lang="it-IT" sz="1400" kern="1200" dirty="0">
              <a:latin typeface="Raleway" pitchFamily="2" charset="0"/>
            </a:rPr>
            <a:t>quali: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affitto locali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compenso relatori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materiale informativo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attività di comunicazione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di realizzazione e gestione </a:t>
          </a:r>
          <a:r>
            <a:rPr lang="it-IT" sz="1400" b="1" kern="1200" dirty="0">
              <a:latin typeface="Raleway" pitchFamily="2" charset="0"/>
            </a:rPr>
            <a:t>di siti web, newsletter, app </a:t>
          </a:r>
          <a:r>
            <a:rPr lang="it-IT" sz="1400" kern="1200" dirty="0">
              <a:latin typeface="Raleway" pitchFamily="2" charset="0"/>
            </a:rPr>
            <a:t>e altri strumenti digitali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per </a:t>
          </a:r>
          <a:r>
            <a:rPr lang="it-IT" sz="1400" b="1" kern="1200" dirty="0">
              <a:latin typeface="Raleway" pitchFamily="2" charset="0"/>
            </a:rPr>
            <a:t>campagne di informazione e sensibilizzazione</a:t>
          </a:r>
        </a:p>
      </dsp:txBody>
      <dsp:txXfrm>
        <a:off x="0" y="592983"/>
        <a:ext cx="11754587" cy="1921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D31C1-2EAC-4B83-94C5-8C5C1B4CAE66}">
      <dsp:nvSpPr>
        <dsp:cNvPr id="0" name=""/>
        <dsp:cNvSpPr/>
      </dsp:nvSpPr>
      <dsp:spPr>
        <a:xfrm>
          <a:off x="0" y="15183"/>
          <a:ext cx="11754587" cy="537532"/>
        </a:xfrm>
        <a:prstGeom prst="rect">
          <a:avLst/>
        </a:prstGeom>
        <a:solidFill>
          <a:srgbClr val="1F4E79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Raleway" pitchFamily="2" charset="0"/>
            </a:rPr>
            <a:t>B) Spese per il </a:t>
          </a:r>
          <a:r>
            <a:rPr lang="it-IT" sz="1400" b="1" kern="1200" dirty="0">
              <a:latin typeface="Raleway" pitchFamily="2" charset="0"/>
            </a:rPr>
            <a:t>rafforzamento capacità amministrativa e delle competenze del personale interno</a:t>
          </a:r>
          <a:r>
            <a:rPr lang="it-IT" sz="1400" kern="1200" dirty="0">
              <a:latin typeface="Raleway" pitchFamily="2" charset="0"/>
            </a:rPr>
            <a:t> degli Enti locali proponenti a copertura di:</a:t>
          </a:r>
        </a:p>
      </dsp:txBody>
      <dsp:txXfrm>
        <a:off x="0" y="15183"/>
        <a:ext cx="11754587" cy="537532"/>
      </dsp:txXfrm>
    </dsp:sp>
    <dsp:sp modelId="{710A9C75-F6BD-4303-88EC-74ABFEB818C1}">
      <dsp:nvSpPr>
        <dsp:cNvPr id="0" name=""/>
        <dsp:cNvSpPr/>
      </dsp:nvSpPr>
      <dsp:spPr>
        <a:xfrm>
          <a:off x="0" y="552715"/>
          <a:ext cx="11754587" cy="192149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di </a:t>
          </a:r>
          <a:r>
            <a:rPr lang="it-IT" sz="1400" b="1" u="sng" kern="1200" dirty="0">
              <a:latin typeface="Raleway" pitchFamily="2" charset="0"/>
            </a:rPr>
            <a:t>organizzazione</a:t>
          </a:r>
          <a:r>
            <a:rPr lang="it-IT" sz="1400" kern="1200" dirty="0">
              <a:latin typeface="Raleway" pitchFamily="2" charset="0"/>
            </a:rPr>
            <a:t> di corsi, convegni, laboratori, </a:t>
          </a:r>
          <a:r>
            <a:rPr lang="it-IT" sz="1400" i="1" kern="1200" dirty="0">
              <a:latin typeface="Raleway" pitchFamily="2" charset="0"/>
            </a:rPr>
            <a:t>workshop:</a:t>
          </a:r>
          <a:r>
            <a:rPr lang="it-IT" sz="1400" kern="1200" dirty="0">
              <a:latin typeface="Raleway" pitchFamily="2" charset="0"/>
            </a:rPr>
            <a:t>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affitto locali;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compenso relatori;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materiale informativo;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it-IT" sz="1400" kern="1200" dirty="0">
              <a:latin typeface="Raleway" pitchFamily="2" charset="0"/>
            </a:rPr>
            <a:t>attività di comunicazione;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costi di </a:t>
          </a:r>
          <a:r>
            <a:rPr lang="it-IT" sz="1400" b="1" u="sng" kern="1200" dirty="0">
              <a:latin typeface="Raleway" pitchFamily="2" charset="0"/>
            </a:rPr>
            <a:t>partecipazione</a:t>
          </a:r>
          <a:r>
            <a:rPr lang="it-IT" sz="1400" kern="1200" dirty="0">
              <a:latin typeface="Raleway" pitchFamily="2" charset="0"/>
            </a:rPr>
            <a:t> a corsi, convegni, laboratori, </a:t>
          </a:r>
          <a:r>
            <a:rPr lang="it-IT" sz="1400" i="1" kern="1200" dirty="0">
              <a:latin typeface="Raleway" pitchFamily="2" charset="0"/>
            </a:rPr>
            <a:t>workshop</a:t>
          </a:r>
          <a:r>
            <a:rPr lang="it-IT" sz="1400" kern="1200" dirty="0">
              <a:latin typeface="Raleway" pitchFamily="2" charset="0"/>
            </a:rPr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>
            <a:latin typeface="Ralew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ED1B2A"/>
              </a:solidFill>
              <a:latin typeface="Raleway" pitchFamily="2" charset="0"/>
            </a:rPr>
            <a:t>Tale spesa non può superare il 20% della voce di spesa di cui alla lett. A)</a:t>
          </a:r>
          <a:endParaRPr lang="it-IT" sz="1400" kern="1200" dirty="0">
            <a:solidFill>
              <a:srgbClr val="ED1B2A"/>
            </a:solidFill>
            <a:latin typeface="Raleway" pitchFamily="2" charset="0"/>
          </a:endParaRPr>
        </a:p>
      </dsp:txBody>
      <dsp:txXfrm>
        <a:off x="0" y="552715"/>
        <a:ext cx="11754587" cy="19214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88EF2-3282-4D7A-853E-A47B839E3224}">
      <dsp:nvSpPr>
        <dsp:cNvPr id="0" name=""/>
        <dsp:cNvSpPr/>
      </dsp:nvSpPr>
      <dsp:spPr>
        <a:xfrm>
          <a:off x="5739" y="-102305"/>
          <a:ext cx="11743107" cy="571297"/>
        </a:xfrm>
        <a:prstGeom prst="rect">
          <a:avLst/>
        </a:prstGeom>
        <a:solidFill>
          <a:srgbClr val="1F4E79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Raleway" pitchFamily="2" charset="0"/>
            </a:rPr>
            <a:t>C) Spese di personale</a:t>
          </a:r>
          <a:r>
            <a:rPr lang="it-IT" sz="1400" kern="1200" dirty="0">
              <a:latin typeface="Raleway" pitchFamily="2" charset="0"/>
            </a:rPr>
            <a:t> in organico al soggetto beneficiario e deputato al coordinamento e all’organizzazione delle attività indicate nel Programma di attività</a:t>
          </a:r>
        </a:p>
      </dsp:txBody>
      <dsp:txXfrm>
        <a:off x="5739" y="-102305"/>
        <a:ext cx="11743107" cy="571297"/>
      </dsp:txXfrm>
    </dsp:sp>
    <dsp:sp modelId="{A0B2BB65-235D-4E44-ADC4-C022B54EA25F}">
      <dsp:nvSpPr>
        <dsp:cNvPr id="0" name=""/>
        <dsp:cNvSpPr/>
      </dsp:nvSpPr>
      <dsp:spPr>
        <a:xfrm>
          <a:off x="11479" y="468992"/>
          <a:ext cx="11743107" cy="60389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Raleway" pitchFamily="2" charset="0"/>
            </a:rPr>
            <a:t>Le spese possono riguardare l’attività svolta al massimo da </a:t>
          </a:r>
          <a:r>
            <a:rPr lang="it-IT" sz="1400" b="1" kern="1200" dirty="0">
              <a:latin typeface="Raleway" pitchFamily="2" charset="0"/>
            </a:rPr>
            <a:t>due unità di personale </a:t>
          </a:r>
          <a:r>
            <a:rPr lang="it-IT" sz="1400" kern="1200" dirty="0">
              <a:latin typeface="Raleway" pitchFamily="2" charset="0"/>
            </a:rPr>
            <a:t>del soggetto beneficiario del contributo.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>
              <a:solidFill>
                <a:srgbClr val="ED1B2A"/>
              </a:solidFill>
              <a:latin typeface="Raleway" pitchFamily="2" charset="0"/>
            </a:rPr>
            <a:t>Tale spesa non può superare il 20% della voce di spesa di cui alla lett. a).</a:t>
          </a:r>
          <a:endParaRPr lang="it-IT" sz="1400" kern="1200" dirty="0">
            <a:solidFill>
              <a:srgbClr val="ED1B2A"/>
            </a:solidFill>
            <a:latin typeface="Raleway" pitchFamily="2" charset="0"/>
          </a:endParaRPr>
        </a:p>
      </dsp:txBody>
      <dsp:txXfrm>
        <a:off x="11479" y="468992"/>
        <a:ext cx="11743107" cy="603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DDA3B9C8-3A3E-4C5F-AF10-5D03BAC76A8A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824DD0EB-A487-48ED-994A-E0AE317E64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9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04100" cy="41656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33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04100" cy="41656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39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04100" cy="41656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799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04100" cy="41656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7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8C77-F1AC-1B3A-9799-BDD0E8A4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0C6950-60DC-B842-3EA5-AFC56EFE7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AFBF84-87D9-1641-4D64-415AC699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1979E-B84E-11B9-9E3E-25A7EA8D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134201-EAD7-C690-4D8B-0B068DEB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35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8F345-76DC-A524-65AB-CCE353B5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C18C20-9599-5E6F-68F1-178E36976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151B6-89EC-C983-5E1B-4CFF895B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9AF29-7CD7-E5BA-0E82-7CB54C1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6E05C2-34B6-EFE2-AF3D-8F83AEA0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26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AD3D8C-6AA6-6769-7780-BEDCDD19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95F6F3-E011-5911-EF31-B0559F081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B0845-CF9F-C97A-B99C-C0739F8A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A2FABF-5452-3F94-5F5C-C33CE2C3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C53FA-D417-A1D8-D712-53BB7BA2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4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800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10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2898D-C5A8-E812-3E76-B30C3E70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D1A5-5E9A-8A1E-9F3C-7C7622E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2C73DD-C6A8-9224-7AED-1274D996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4302D6-3908-FD7E-2F59-35DA0109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8DF504-BBC3-1973-D5D5-854DA0AA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4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45FF3-420A-F138-3232-5AA8A852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50025F-0A12-EDF1-CB76-4048E0B03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698265-EB0A-2B2A-B4A4-DA63929E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3353B8-7F64-0553-1861-80082DA3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E8DA0E-673A-CC29-D449-A39EC19E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4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E2F8C-54B8-D023-193A-3C766A4A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30366-5D2F-D421-7220-209A67CFC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A74059-8CA5-8891-65C4-BAED26DF6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BB24FA-D0EE-69DF-079C-303D6F87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E6AB81-BC84-4F13-CAD5-0172B936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CE338D-962C-6C1B-FA51-06D88DA0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6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860BF-4052-0428-250C-A8BF9D12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EC81C1-3521-6907-88E0-71D11447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6E0446-A022-93A6-AC38-0697BF97A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4A32F4-9DDE-74D1-C5D6-9B3BB0273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4AF1A3-D74E-04A2-5983-BC583D869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3B74B2-E984-7804-205F-937B491D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C1BEAC-F6C5-F03C-DA7E-D94CB602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B7122B-82B0-20A9-04A1-42C9F176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B51C5-E045-2262-BDD1-14AB8E2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22A764-A719-1535-2090-0F2014F0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675C3F-B797-BBEA-82F7-011D4867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23A09F-7EED-1012-350E-07F4805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5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BBF12A-A6C9-84BE-509D-DAB9B4E9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80C089-7D2F-0C21-5845-62E35676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38BB79-4AF4-C0BC-24A3-56E75B5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95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A258E-8852-3011-3CE1-A821F578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C3F55C-96E6-6D47-945B-7D4A264B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886B39-084E-027F-A162-DAD7D6EF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3470CC-09E8-7E68-7311-EDF8073E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6E4B94-5D9A-1FF7-FEA9-476F63F9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E47A5E-1826-7E90-CCFF-E0B56F08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3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EDA50-C504-CC11-D44E-AD2CA8EE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CD29EB-0C9F-1D97-858E-4B59E77D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132D12-0C45-7F7C-A6D9-9218FC00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BB3EDF-E9E1-D547-7DA7-4E39B556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FAB4F0-CB72-C2E4-E5E9-51883A6B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4684C-8B20-2BAF-62F9-3F888422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31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DC3C25-B2AB-A5AE-691E-4648B6DB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857D4D-9BD1-19C0-A8BF-3E5FC03EE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4F341-DFE1-8BE4-05F5-B2929E524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8F30-9914-CA43-938C-9DB94A6BDC0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630A6-EFC2-202F-7329-F942A41F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E96A80-9417-88CB-B48F-0FBB2441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68D5-9841-6548-967F-7B79E1B98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1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1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emf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diagramColors" Target="../diagrams/colors13.xml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3.xml"/><Relationship Id="rId5" Type="http://schemas.microsoft.com/office/2007/relationships/hdphoto" Target="../media/hdphoto1.wdp"/><Relationship Id="rId10" Type="http://schemas.openxmlformats.org/officeDocument/2006/relationships/diagramData" Target="../diagrams/data13.xml"/><Relationship Id="rId4" Type="http://schemas.openxmlformats.org/officeDocument/2006/relationships/image" Target="../media/image6.png"/><Relationship Id="rId9" Type="http://schemas.openxmlformats.org/officeDocument/2006/relationships/image" Target="../media/image5.jpeg"/><Relationship Id="rId14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.emf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4.emf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58.tmp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59.tmp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60.tmp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Data" Target="../diagrams/data1.xml"/><Relationship Id="rId5" Type="http://schemas.openxmlformats.org/officeDocument/2006/relationships/image" Target="../media/image4.emf"/><Relationship Id="rId15" Type="http://schemas.microsoft.com/office/2007/relationships/diagramDrawing" Target="../diagrams/drawing1.xml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6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6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6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7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7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7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1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5.jpeg"/><Relationship Id="rId10" Type="http://schemas.openxmlformats.org/officeDocument/2006/relationships/diagramData" Target="../diagrams/data2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62.svg"/><Relationship Id="rId5" Type="http://schemas.openxmlformats.org/officeDocument/2006/relationships/image" Target="../media/image5.jpeg"/><Relationship Id="rId10" Type="http://schemas.openxmlformats.org/officeDocument/2006/relationships/image" Target="../media/image61.pn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QuickStyle" Target="../diagrams/quickStyle18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emf"/><Relationship Id="rId11" Type="http://schemas.openxmlformats.org/officeDocument/2006/relationships/diagramData" Target="../diagrams/data18.xml"/><Relationship Id="rId5" Type="http://schemas.openxmlformats.org/officeDocument/2006/relationships/image" Target="../media/image4.emf"/><Relationship Id="rId15" Type="http://schemas.microsoft.com/office/2007/relationships/diagramDrawing" Target="../diagrams/drawing18.xml"/><Relationship Id="rId10" Type="http://schemas.microsoft.com/office/2007/relationships/hdphoto" Target="../media/hdphoto2.wdp"/><Relationship Id="rId4" Type="http://schemas.openxmlformats.org/officeDocument/2006/relationships/image" Target="../media/image63.emf"/><Relationship Id="rId9" Type="http://schemas.openxmlformats.org/officeDocument/2006/relationships/image" Target="../media/image7.png"/><Relationship Id="rId14" Type="http://schemas.openxmlformats.org/officeDocument/2006/relationships/diagramColors" Target="../diagrams/colors1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5.jpeg"/><Relationship Id="rId15" Type="http://schemas.openxmlformats.org/officeDocument/2006/relationships/image" Target="../media/image39.png"/><Relationship Id="rId10" Type="http://schemas.openxmlformats.org/officeDocument/2006/relationships/diagramData" Target="../diagrams/data3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41.jpg"/><Relationship Id="rId4" Type="http://schemas.openxmlformats.org/officeDocument/2006/relationships/image" Target="../media/image4.emf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5.jpeg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5.jpeg"/><Relationship Id="rId10" Type="http://schemas.openxmlformats.org/officeDocument/2006/relationships/diagramData" Target="../diagrams/data6.xml"/><Relationship Id="rId4" Type="http://schemas.openxmlformats.org/officeDocument/2006/relationships/image" Target="../media/image4.emf"/><Relationship Id="rId9" Type="http://schemas.microsoft.com/office/2007/relationships/hdphoto" Target="../media/hdphoto2.wdp"/><Relationship Id="rId14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18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hdphoto" Target="../media/hdphoto1.wdp"/><Relationship Id="rId1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7.xml"/><Relationship Id="rId15" Type="http://schemas.openxmlformats.org/officeDocument/2006/relationships/diagramData" Target="../diagrams/data8.xml"/><Relationship Id="rId10" Type="http://schemas.openxmlformats.org/officeDocument/2006/relationships/image" Target="../media/image5.jpeg"/><Relationship Id="rId19" Type="http://schemas.microsoft.com/office/2007/relationships/diagramDrawing" Target="../diagrams/drawing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em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18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21" Type="http://schemas.openxmlformats.org/officeDocument/2006/relationships/image" Target="../media/image43.svg"/><Relationship Id="rId7" Type="http://schemas.microsoft.com/office/2007/relationships/diagramDrawing" Target="../diagrams/drawing9.xml"/><Relationship Id="rId12" Type="http://schemas.microsoft.com/office/2007/relationships/hdphoto" Target="../media/hdphoto1.wdp"/><Relationship Id="rId17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10.xml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0.xml"/><Relationship Id="rId10" Type="http://schemas.openxmlformats.org/officeDocument/2006/relationships/image" Target="../media/image5.jpeg"/><Relationship Id="rId19" Type="http://schemas.microsoft.com/office/2007/relationships/diagramDrawing" Target="../diagrams/drawing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.emf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A7CE798-D5B6-C6E7-9FCF-B594C0936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14" y="6927"/>
            <a:ext cx="3663646" cy="705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ell’era post Covid-19.">
            <a:extLst>
              <a:ext uri="{FF2B5EF4-FFF2-40B4-BE49-F238E27FC236}">
                <a16:creationId xmlns:a16="http://schemas.microsoft.com/office/drawing/2014/main" id="{63F29BF5-B1AC-6CBB-E3D3-E1E875FEE0B9}"/>
              </a:ext>
            </a:extLst>
          </p:cNvPr>
          <p:cNvSpPr txBox="1"/>
          <p:nvPr/>
        </p:nvSpPr>
        <p:spPr>
          <a:xfrm>
            <a:off x="0" y="1362263"/>
            <a:ext cx="10754139" cy="3097145"/>
          </a:xfrm>
          <a:prstGeom prst="rect">
            <a:avLst/>
          </a:prstGeom>
          <a:solidFill>
            <a:srgbClr val="FFF2CC">
              <a:alpha val="69020"/>
            </a:srgb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5400" tIns="25400" rIns="25400" bIns="25400" anchor="ctr"/>
          <a:lstStyle>
            <a:lvl1pPr algn="l">
              <a:defRPr sz="120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	BANDO AZIONI DI SISTEMA PER IL SUPPORTO AGLI ENTI 	LOCALI SUI TEMI DELLA TRANSIZIONE ENERGETICA</a:t>
            </a:r>
          </a:p>
          <a:p>
            <a:endParaRPr lang="it-IT" sz="2800" b="1" dirty="0">
              <a:solidFill>
                <a:schemeClr val="accent5">
                  <a:lumMod val="50000"/>
                </a:schemeClr>
              </a:solidFill>
              <a:latin typeface="Raleway" pitchFamily="2" charset="0"/>
            </a:endParaRP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	PROGRAMMA REGIONALE FESR 2021-2027</a:t>
            </a: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	AZIONE 2.2.4</a:t>
            </a:r>
          </a:p>
          <a:p>
            <a:endParaRPr lang="it-IT" sz="2400" b="1" dirty="0">
              <a:solidFill>
                <a:schemeClr val="accent5">
                  <a:lumMod val="50000"/>
                </a:schemeClr>
              </a:solidFill>
              <a:latin typeface="Raleway" pitchFamily="2" charset="0"/>
            </a:endParaRP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	DGR N. 135/2024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Raleway" pitchFamily="2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2DF49BB-9492-D970-D2BB-AB28C177D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" y="6190065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ACF3C87-6BF9-6FE2-ACB1-781C6EE8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1B88191-11DD-584C-3BB2-885FCA287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D72E246C-DBA1-7CA3-C95E-5E6AFD4418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FC536A-35A4-61DE-FC81-102BBBF91B2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52E5274-6CE9-95BC-10BE-C3DBD1A652F2}"/>
              </a:ext>
            </a:extLst>
          </p:cNvPr>
          <p:cNvSpPr/>
          <p:nvPr/>
        </p:nvSpPr>
        <p:spPr>
          <a:xfrm>
            <a:off x="3400148" y="4619664"/>
            <a:ext cx="8791852" cy="8433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>
                <a:solidFill>
                  <a:schemeClr val="bg1"/>
                </a:solidFill>
                <a:latin typeface="Raleway" pitchFamily="2" charset="0"/>
              </a:rPr>
              <a:t>Dott.ssa Letizia Zavatti</a:t>
            </a:r>
          </a:p>
          <a:p>
            <a:pPr algn="r"/>
            <a:r>
              <a:rPr lang="it-IT" i="1" dirty="0">
                <a:solidFill>
                  <a:schemeClr val="bg1"/>
                </a:solidFill>
                <a:latin typeface="Raleway" pitchFamily="2" charset="0"/>
              </a:rPr>
              <a:t>Area Energia ed Economia verde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59C19E-9EEE-D215-EFD8-6401C4A6D97C}"/>
              </a:ext>
            </a:extLst>
          </p:cNvPr>
          <p:cNvSpPr/>
          <p:nvPr/>
        </p:nvSpPr>
        <p:spPr>
          <a:xfrm>
            <a:off x="611580" y="1438183"/>
            <a:ext cx="158082" cy="29385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2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913865" y="1416243"/>
            <a:ext cx="6096001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SPESE AMMISSIBILI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0A58B6-90B1-80D7-C51D-1C00479F7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60F2C72-E664-B70F-0FBE-C5ED208E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A35212-3D7C-78AB-8825-2961299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" descr="Immagine">
            <a:extLst>
              <a:ext uri="{FF2B5EF4-FFF2-40B4-BE49-F238E27FC236}">
                <a16:creationId xmlns:a16="http://schemas.microsoft.com/office/drawing/2014/main" id="{C40B582D-3B99-2C9E-4C2B-D729560BE8A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5D68B80-8D9E-1DE5-10D2-71A655B48AF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E660508-B0D3-9BBE-4587-01CC74D1E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330242"/>
              </p:ext>
            </p:extLst>
          </p:nvPr>
        </p:nvGraphicFramePr>
        <p:xfrm>
          <a:off x="218706" y="2598983"/>
          <a:ext cx="11754587" cy="18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515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743200" y="205161"/>
            <a:ext cx="6316717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SPESE AMMISSIBILI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BBBF240-F5BF-2513-53A9-2EFFA85B0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29266"/>
              </p:ext>
            </p:extLst>
          </p:nvPr>
        </p:nvGraphicFramePr>
        <p:xfrm>
          <a:off x="211979" y="1041023"/>
          <a:ext cx="11706751" cy="52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A47DFA77-0587-5989-156F-2783A96FA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1E53581-4E9B-4E23-ACDB-F5540BEB5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C09E97-39E2-F569-4DE5-58A749F429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861D8EDA-5DC4-8CAC-E197-D0B1DACDB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6CD5C3-1D33-B44C-8BC2-7A3B2803BA6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963916" y="957263"/>
            <a:ext cx="6264166" cy="661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SPESE AMMISSIBILI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FB9B28-61B2-5EE4-63F1-99B5F9C35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11044C0-E8BE-C84D-6001-154FB448FA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86CE66-705F-34D2-471A-8E870FDB0F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0909D5-BEA1-7867-9323-EADB3A2BB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65D37BE-3082-6D46-67C9-63105EDF7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7262F49-24C3-DD7F-924E-8F5A29024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208873"/>
              </p:ext>
            </p:extLst>
          </p:nvPr>
        </p:nvGraphicFramePr>
        <p:xfrm>
          <a:off x="1536838" y="2024649"/>
          <a:ext cx="9118323" cy="337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093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799511" y="133613"/>
            <a:ext cx="6096001" cy="661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CONTRIBUTO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23BC2F9-16E3-294E-2F8C-5D477FA01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41143"/>
              </p:ext>
            </p:extLst>
          </p:nvPr>
        </p:nvGraphicFramePr>
        <p:xfrm>
          <a:off x="637603" y="997110"/>
          <a:ext cx="11089799" cy="3438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Immagine 56">
            <a:extLst>
              <a:ext uri="{FF2B5EF4-FFF2-40B4-BE49-F238E27FC236}">
                <a16:creationId xmlns:a16="http://schemas.microsoft.com/office/drawing/2014/main" id="{AEAC958D-8C68-8F30-B56E-898541B715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8C5E0A-770F-809A-16E5-9FE72FF1A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33BE41-9FCB-281C-EA68-E4E0F4605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13EB878B-1CCA-F60E-A0E1-3F52C1AF7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4DAEEB3-BD24-E59E-30BF-CC178D860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174B2B6-1F99-E6F1-29AF-BFD56D904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59492"/>
              </p:ext>
            </p:extLst>
          </p:nvPr>
        </p:nvGraphicFramePr>
        <p:xfrm>
          <a:off x="2030818" y="4333418"/>
          <a:ext cx="3934251" cy="17283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30710">
                  <a:extLst>
                    <a:ext uri="{9D8B030D-6E8A-4147-A177-3AD203B41FA5}">
                      <a16:colId xmlns:a16="http://schemas.microsoft.com/office/drawing/2014/main" val="925152033"/>
                    </a:ext>
                  </a:extLst>
                </a:gridCol>
                <a:gridCol w="1303541">
                  <a:extLst>
                    <a:ext uri="{9D8B030D-6E8A-4147-A177-3AD203B41FA5}">
                      <a16:colId xmlns:a16="http://schemas.microsoft.com/office/drawing/2014/main" val="1296365713"/>
                    </a:ext>
                  </a:extLst>
                </a:gridCol>
              </a:tblGrid>
              <a:tr h="3456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Comuni singoli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71118"/>
                  </a:ext>
                </a:extLst>
              </a:tr>
              <a:tr h="34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Abitanti (al 31/12/2023)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Contributo (€)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677697"/>
                  </a:ext>
                </a:extLst>
              </a:tr>
              <a:tr h="34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fino a 30.000 compreso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10.000,00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83255"/>
                  </a:ext>
                </a:extLst>
              </a:tr>
              <a:tr h="34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Da 30.001 a 70.000 compreso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15.000,00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725295"/>
                  </a:ext>
                </a:extLst>
              </a:tr>
              <a:tr h="34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Oltre i 70.000,00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20.000,00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33410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A072140-DE1E-7916-263D-1639C8593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40489"/>
              </p:ext>
            </p:extLst>
          </p:nvPr>
        </p:nvGraphicFramePr>
        <p:xfrm>
          <a:off x="6097168" y="4333418"/>
          <a:ext cx="4135063" cy="17283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4663">
                  <a:extLst>
                    <a:ext uri="{9D8B030D-6E8A-4147-A177-3AD203B41FA5}">
                      <a16:colId xmlns:a16="http://schemas.microsoft.com/office/drawing/2014/main" val="4074007134"/>
                    </a:ext>
                  </a:extLst>
                </a:gridCol>
                <a:gridCol w="1100400">
                  <a:extLst>
                    <a:ext uri="{9D8B030D-6E8A-4147-A177-3AD203B41FA5}">
                      <a16:colId xmlns:a16="http://schemas.microsoft.com/office/drawing/2014/main" val="25723137"/>
                    </a:ext>
                  </a:extLst>
                </a:gridCol>
              </a:tblGrid>
              <a:tr h="364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Unioni di Comuni, Province, Città Metropolitana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2353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Abitanti (al 31/12/2023)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Contributo (€)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129704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Fino a 30.000 compreso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15.000,00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68134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Da 30.001 a 70.000 compreso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  <a:latin typeface="Raleway" pitchFamily="2" charset="0"/>
                        </a:rPr>
                        <a:t>25.000,00</a:t>
                      </a:r>
                      <a:endParaRPr lang="it-IT" sz="160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702911"/>
                  </a:ext>
                </a:extLst>
              </a:tr>
              <a:tr h="33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Oltre i 70.000,00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  <a:latin typeface="Raleway" pitchFamily="2" charset="0"/>
                        </a:rPr>
                        <a:t>40.000,00</a:t>
                      </a:r>
                      <a:endParaRPr lang="it-IT" sz="16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9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487752" y="127578"/>
            <a:ext cx="6608122" cy="661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PRESENTAZIONE DELLE DOMANDE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0F44FE-966E-2097-29A6-D9446C63EF86}"/>
              </a:ext>
            </a:extLst>
          </p:cNvPr>
          <p:cNvSpPr txBox="1"/>
          <p:nvPr/>
        </p:nvSpPr>
        <p:spPr>
          <a:xfrm>
            <a:off x="155104" y="1094054"/>
            <a:ext cx="11945160" cy="779701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3200" b="1">
                <a:solidFill>
                  <a:srgbClr val="0070C0"/>
                </a:solidFill>
                <a:latin typeface="Helvetica Neue Medium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Raleway" pitchFamily="2" charset="0"/>
              </a:rPr>
              <a:t>Dalle ore 10.00 del giorno 13 marzo 2024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Raleway" pitchFamily="2" charset="0"/>
              </a:rPr>
              <a:t>alle ore 13.00 del giorno 17 maggio 2024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891A97-76C4-435B-E8DE-E9B4591E8886}"/>
              </a:ext>
            </a:extLst>
          </p:cNvPr>
          <p:cNvSpPr txBox="1"/>
          <p:nvPr/>
        </p:nvSpPr>
        <p:spPr>
          <a:xfrm>
            <a:off x="3757321" y="3247020"/>
            <a:ext cx="4304112" cy="656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4000" b="1">
                <a:solidFill>
                  <a:schemeClr val="tx1"/>
                </a:solidFill>
                <a:latin typeface="Helvetica Neue Medium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  <a:sym typeface="Helvetica Neue"/>
              </a:rPr>
              <a:t>DICHIARAZIONE SOSTITUTIVA DI ATTO DI NOTORIETA’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87436A-7672-78D8-28B1-753525AAE5DC}"/>
              </a:ext>
            </a:extLst>
          </p:cNvPr>
          <p:cNvSpPr txBox="1"/>
          <p:nvPr/>
        </p:nvSpPr>
        <p:spPr>
          <a:xfrm>
            <a:off x="313624" y="3277798"/>
            <a:ext cx="2128584" cy="5950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 Nova" panose="020B0504020202020204" pitchFamily="34" charset="0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Raleway" pitchFamily="2" charset="0"/>
                <a:sym typeface="Helvetica Neue"/>
              </a:rPr>
              <a:t>RAPPRESENTANTE LEGALE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2D615E-62A9-969D-2A7F-55D89A1087D7}"/>
              </a:ext>
            </a:extLst>
          </p:cNvPr>
          <p:cNvSpPr txBox="1"/>
          <p:nvPr/>
        </p:nvSpPr>
        <p:spPr>
          <a:xfrm>
            <a:off x="9376546" y="3057876"/>
            <a:ext cx="2054143" cy="10259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 Nova" panose="020B0504020202020204" pitchFamily="34" charset="0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Raleway" pitchFamily="2" charset="0"/>
                <a:sym typeface="Helvetica Neue"/>
              </a:rPr>
              <a:t>DELEGATO</a:t>
            </a:r>
          </a:p>
          <a:p>
            <a:r>
              <a:rPr lang="it-IT" sz="1050" dirty="0">
                <a:solidFill>
                  <a:schemeClr val="tx1"/>
                </a:solidFill>
                <a:latin typeface="Raleway" pitchFamily="2" charset="0"/>
                <a:sym typeface="Helvetica Neue"/>
              </a:rPr>
              <a:t>(</a:t>
            </a:r>
            <a:r>
              <a:rPr lang="it-IT" sz="1050" kern="150" dirty="0">
                <a:solidFill>
                  <a:srgbClr val="000000"/>
                </a:solidFill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allegata la copia della delega o di documentazione attestante il potere di rappresentanza o di firma)</a:t>
            </a:r>
            <a:endParaRPr lang="it-IT" sz="1050" dirty="0">
              <a:solidFill>
                <a:schemeClr val="tx1"/>
              </a:solidFill>
              <a:latin typeface="Raleway" pitchFamily="2" charset="0"/>
              <a:sym typeface="Helvetica Neue"/>
            </a:endParaRPr>
          </a:p>
        </p:txBody>
      </p:sp>
      <p:graphicFrame>
        <p:nvGraphicFramePr>
          <p:cNvPr id="29" name="Diagramma 28">
            <a:extLst>
              <a:ext uri="{FF2B5EF4-FFF2-40B4-BE49-F238E27FC236}">
                <a16:creationId xmlns:a16="http://schemas.microsoft.com/office/drawing/2014/main" id="{352FED7F-B6BF-D7D8-DF6D-162A02BA5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66691"/>
              </p:ext>
            </p:extLst>
          </p:nvPr>
        </p:nvGraphicFramePr>
        <p:xfrm>
          <a:off x="313624" y="4298838"/>
          <a:ext cx="11678830" cy="19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F2EBA22-0A38-4745-1762-A950AA7C2131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2442208" y="3575315"/>
            <a:ext cx="1315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96357EC-8E78-B986-4D4C-9ABB3CFE0157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8061433" y="3570837"/>
            <a:ext cx="1315113" cy="4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7460FCDC-7756-ADA2-21E3-5F9C57F820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" y="6206691"/>
            <a:ext cx="719146" cy="6055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13CEE2-870C-C2DF-32A3-BECC37ABEC80}"/>
              </a:ext>
            </a:extLst>
          </p:cNvPr>
          <p:cNvSpPr txBox="1"/>
          <p:nvPr/>
        </p:nvSpPr>
        <p:spPr>
          <a:xfrm>
            <a:off x="9327976" y="2573849"/>
            <a:ext cx="180850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latin typeface="Raleway" pitchFamily="2" charset="0"/>
              </a:rPr>
              <a:t>DAL 30 MAGGIO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4BD7ECA-BC22-160D-8EFF-DCFAD7DCD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E93B89C-35CF-C305-6C33-65CF98ED9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" descr="Immagine">
            <a:extLst>
              <a:ext uri="{FF2B5EF4-FFF2-40B4-BE49-F238E27FC236}">
                <a16:creationId xmlns:a16="http://schemas.microsoft.com/office/drawing/2014/main" id="{9CE7AE4E-219C-3AC1-C089-6EBB67D1D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3EF652B-D272-88F7-69D3-6A45BBA812E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AF32913-3F15-AAD7-5271-FC6D90406B52}"/>
              </a:ext>
            </a:extLst>
          </p:cNvPr>
          <p:cNvSpPr txBox="1"/>
          <p:nvPr/>
        </p:nvSpPr>
        <p:spPr>
          <a:xfrm>
            <a:off x="155104" y="1925048"/>
            <a:ext cx="11945160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3200" b="1">
                <a:solidFill>
                  <a:srgbClr val="0070C0"/>
                </a:solidFill>
                <a:latin typeface="Helvetica Neue Medium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pPr algn="ctr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TRAMITE SFINGE –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Piattaforma disponibile dal 11 marzo 2024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DCD298-DF45-F98D-38B6-DF34881787A7}"/>
              </a:ext>
            </a:extLst>
          </p:cNvPr>
          <p:cNvSpPr txBox="1"/>
          <p:nvPr/>
        </p:nvSpPr>
        <p:spPr>
          <a:xfrm>
            <a:off x="155104" y="2458385"/>
            <a:ext cx="11945160" cy="471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3200" b="1">
                <a:solidFill>
                  <a:srgbClr val="0070C0"/>
                </a:solidFill>
                <a:latin typeface="Helvetica Neue Medium"/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  <a:lvl6pPr>
              <a:defRPr>
                <a:solidFill>
                  <a:srgbClr val="5E5E5E"/>
                </a:solidFill>
              </a:defRPr>
            </a:lvl6pPr>
            <a:lvl7pPr>
              <a:defRPr>
                <a:solidFill>
                  <a:srgbClr val="5E5E5E"/>
                </a:solidFill>
              </a:defRPr>
            </a:lvl7pPr>
            <a:lvl8pPr>
              <a:defRPr>
                <a:solidFill>
                  <a:srgbClr val="5E5E5E"/>
                </a:solidFill>
              </a:defRPr>
            </a:lvl8pPr>
            <a:lvl9pPr>
              <a:defRPr>
                <a:solidFill>
                  <a:srgbClr val="5E5E5E"/>
                </a:solidFill>
              </a:defRPr>
            </a:lvl9pPr>
          </a:lstStyle>
          <a:p>
            <a:pPr algn="ctr"/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ACCESSO CON SPID, CIE O CNS</a:t>
            </a:r>
          </a:p>
        </p:txBody>
      </p:sp>
    </p:spTree>
    <p:extLst>
      <p:ext uri="{BB962C8B-B14F-4D97-AF65-F5344CB8AC3E}">
        <p14:creationId xmlns:p14="http://schemas.microsoft.com/office/powerpoint/2010/main" val="38684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487751" y="136122"/>
            <a:ext cx="6703873" cy="821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ALLEGATO A</a:t>
            </a:r>
          </a:p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Programma di attività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60FCDC-7756-ADA2-21E3-5F9C57F82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" y="6206691"/>
            <a:ext cx="719146" cy="6055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BD7ECA-BC22-160D-8EFF-DCFAD7D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E93B89C-35CF-C305-6C33-65CF98ED9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" descr="Immagine">
            <a:extLst>
              <a:ext uri="{FF2B5EF4-FFF2-40B4-BE49-F238E27FC236}">
                <a16:creationId xmlns:a16="http://schemas.microsoft.com/office/drawing/2014/main" id="{9CE7AE4E-219C-3AC1-C089-6EBB67D1DB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3EF652B-D272-88F7-69D3-6A45BBA8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C86A4E2-70AA-A2CF-E4FD-6F2A6C222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2302" y="1027531"/>
            <a:ext cx="8114769" cy="52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487751" y="136122"/>
            <a:ext cx="6703873" cy="821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ALLEGATO A</a:t>
            </a:r>
          </a:p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Programma di attività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60FCDC-7756-ADA2-21E3-5F9C57F82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" y="6206691"/>
            <a:ext cx="719146" cy="6055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BD7ECA-BC22-160D-8EFF-DCFAD7D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E93B89C-35CF-C305-6C33-65CF98ED9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" descr="Immagine">
            <a:extLst>
              <a:ext uri="{FF2B5EF4-FFF2-40B4-BE49-F238E27FC236}">
                <a16:creationId xmlns:a16="http://schemas.microsoft.com/office/drawing/2014/main" id="{9CE7AE4E-219C-3AC1-C089-6EBB67D1DB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3EF652B-D272-88F7-69D3-6A45BBA8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3EEFF965-7462-5507-D6C6-FBFDBF46D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8005" y="983508"/>
            <a:ext cx="8041003" cy="52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487751" y="136122"/>
            <a:ext cx="6703873" cy="744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ALLEGATO A</a:t>
            </a:r>
          </a:p>
          <a:p>
            <a:pPr algn="ctr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Programma di attività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60FCDC-7756-ADA2-21E3-5F9C57F82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" y="6206691"/>
            <a:ext cx="719146" cy="6055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BD7ECA-BC22-160D-8EFF-DCFAD7D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E93B89C-35CF-C305-6C33-65CF98ED9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" descr="Immagine">
            <a:extLst>
              <a:ext uri="{FF2B5EF4-FFF2-40B4-BE49-F238E27FC236}">
                <a16:creationId xmlns:a16="http://schemas.microsoft.com/office/drawing/2014/main" id="{9CE7AE4E-219C-3AC1-C089-6EBB67D1DB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3EF652B-D272-88F7-69D3-6A45BBA8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magine che contiene testo, schermata, schermo, numero&#10;&#10;Descrizione generata automaticamente">
            <a:extLst>
              <a:ext uri="{FF2B5EF4-FFF2-40B4-BE49-F238E27FC236}">
                <a16:creationId xmlns:a16="http://schemas.microsoft.com/office/drawing/2014/main" id="{51261210-23B6-51D3-B23A-2FD5F8A19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6546" y="943287"/>
            <a:ext cx="8086281" cy="52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46976" y="170742"/>
            <a:ext cx="6096001" cy="751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F8F4255-0403-4B54-2CE9-ACB0CC724ACC}"/>
              </a:ext>
            </a:extLst>
          </p:cNvPr>
          <p:cNvSpPr/>
          <p:nvPr/>
        </p:nvSpPr>
        <p:spPr>
          <a:xfrm>
            <a:off x="5883237" y="1965511"/>
            <a:ext cx="4243402" cy="794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Raleway" pitchFamily="2" charset="0"/>
                <a:sym typeface="Helvetica Neue Medium"/>
              </a:rPr>
              <a:t>1. ISTRUTTORIA DI AMMISSIBILITA’ FORMALE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EC64D47-89A0-482A-D279-2806F8057CFE}"/>
              </a:ext>
            </a:extLst>
          </p:cNvPr>
          <p:cNvSpPr/>
          <p:nvPr/>
        </p:nvSpPr>
        <p:spPr>
          <a:xfrm>
            <a:off x="5894978" y="4025114"/>
            <a:ext cx="4243402" cy="454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Raleway" pitchFamily="2" charset="0"/>
                <a:sym typeface="Helvetica Neue Medium"/>
              </a:rPr>
              <a:t>3. VALUTAZIONE DI MERITO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D6D6551-8B1C-30FE-1383-5DB9AA201774}"/>
              </a:ext>
            </a:extLst>
          </p:cNvPr>
          <p:cNvSpPr/>
          <p:nvPr/>
        </p:nvSpPr>
        <p:spPr>
          <a:xfrm>
            <a:off x="5894978" y="2927452"/>
            <a:ext cx="4243402" cy="7945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Raleway" pitchFamily="2" charset="0"/>
                <a:sym typeface="Helvetica Neue Medium"/>
              </a:rPr>
              <a:t>2. ISTRUTTORIA DI AMMISSIBILITA’ SOSTANZIALE</a:t>
            </a:r>
          </a:p>
        </p:txBody>
      </p:sp>
      <p:sp>
        <p:nvSpPr>
          <p:cNvPr id="37" name="Parentesi graffa aperta 36">
            <a:extLst>
              <a:ext uri="{FF2B5EF4-FFF2-40B4-BE49-F238E27FC236}">
                <a16:creationId xmlns:a16="http://schemas.microsoft.com/office/drawing/2014/main" id="{146FFF81-FDC3-5E02-0EB9-D61705321A87}"/>
              </a:ext>
            </a:extLst>
          </p:cNvPr>
          <p:cNvSpPr/>
          <p:nvPr/>
        </p:nvSpPr>
        <p:spPr>
          <a:xfrm>
            <a:off x="5393154" y="1865054"/>
            <a:ext cx="322497" cy="2740231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0" name="Parentesi graffa chiusa 39">
            <a:extLst>
              <a:ext uri="{FF2B5EF4-FFF2-40B4-BE49-F238E27FC236}">
                <a16:creationId xmlns:a16="http://schemas.microsoft.com/office/drawing/2014/main" id="{3408301D-6A07-DC4B-C3EE-C9E9656E742A}"/>
              </a:ext>
            </a:extLst>
          </p:cNvPr>
          <p:cNvSpPr/>
          <p:nvPr/>
        </p:nvSpPr>
        <p:spPr>
          <a:xfrm>
            <a:off x="10232231" y="3006541"/>
            <a:ext cx="228082" cy="14309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A627332-81B7-227E-6034-CECD7ADE745C}"/>
              </a:ext>
            </a:extLst>
          </p:cNvPr>
          <p:cNvSpPr txBox="1"/>
          <p:nvPr/>
        </p:nvSpPr>
        <p:spPr>
          <a:xfrm>
            <a:off x="10554164" y="3440339"/>
            <a:ext cx="16378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Raleway" pitchFamily="2" charset="0"/>
              </a:rPr>
              <a:t>NUCLEO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Raleway" pitchFamily="2" charset="0"/>
              </a:rPr>
              <a:t>VALUTAZIONE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D895479-02EC-041D-66B0-5968A7D22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021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272C24-763F-8F4F-9644-1C5FED5B2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448393-8E3C-0EAB-D49B-499DCC0B2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0EDF3ED2-4657-8A23-762E-B10271ED64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9BF3F63-3A51-EB98-40C6-E743B06F0E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BA56348A-1630-52B6-7D68-698A912D51C2}"/>
              </a:ext>
            </a:extLst>
          </p:cNvPr>
          <p:cNvSpPr/>
          <p:nvPr/>
        </p:nvSpPr>
        <p:spPr>
          <a:xfrm>
            <a:off x="10232231" y="1928791"/>
            <a:ext cx="228082" cy="85621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8705543-7853-42F4-6792-5F918B2E37E5}"/>
              </a:ext>
            </a:extLst>
          </p:cNvPr>
          <p:cNvSpPr txBox="1"/>
          <p:nvPr/>
        </p:nvSpPr>
        <p:spPr>
          <a:xfrm>
            <a:off x="10554164" y="2101002"/>
            <a:ext cx="163783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 Nova" panose="020B0504020202020204" pitchFamily="34" charset="0"/>
              </a:rPr>
              <a:t>UFFICI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Raleway" pitchFamily="2" charset="0"/>
              </a:rPr>
              <a:t>RER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C6AF71-6CE9-7528-CDDE-69C4516B794B}"/>
              </a:ext>
            </a:extLst>
          </p:cNvPr>
          <p:cNvSpPr txBox="1"/>
          <p:nvPr/>
        </p:nvSpPr>
        <p:spPr>
          <a:xfrm>
            <a:off x="-20173" y="2474248"/>
            <a:ext cx="5319476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Raleway" pitchFamily="2" charset="0"/>
              </a:rPr>
              <a:t>PROCEDURA VALUTATIVA A SPORTELLO</a:t>
            </a:r>
          </a:p>
          <a:p>
            <a:pPr algn="ctr"/>
            <a:endParaRPr lang="it-IT" sz="16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DB253D6-8CF6-9386-8859-CE6C7C4E02C6}"/>
              </a:ext>
            </a:extLst>
          </p:cNvPr>
          <p:cNvSpPr txBox="1"/>
          <p:nvPr/>
        </p:nvSpPr>
        <p:spPr>
          <a:xfrm>
            <a:off x="801808" y="4881268"/>
            <a:ext cx="11390192" cy="703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63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it-IT" sz="1800" kern="150" dirty="0">
                <a:solidFill>
                  <a:srgbClr val="000000"/>
                </a:solidFill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La procedura di selezione delle domande e valutazione dei progetti sarà effettuata </a:t>
            </a:r>
            <a:r>
              <a:rPr lang="it-IT" sz="1800" b="1" kern="150" dirty="0">
                <a:solidFill>
                  <a:srgbClr val="000000"/>
                </a:solidFill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secondo l’ordine cronologico</a:t>
            </a:r>
            <a:r>
              <a:rPr lang="it-IT" sz="1800" kern="150" dirty="0">
                <a:solidFill>
                  <a:srgbClr val="000000"/>
                </a:solidFill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 di presentazione delle stesse.</a:t>
            </a:r>
            <a:endParaRPr lang="it-IT" sz="14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9A366A-B39E-2938-6610-C17333C03096}"/>
              </a:ext>
            </a:extLst>
          </p:cNvPr>
          <p:cNvSpPr txBox="1"/>
          <p:nvPr/>
        </p:nvSpPr>
        <p:spPr>
          <a:xfrm>
            <a:off x="3130840" y="3596210"/>
            <a:ext cx="197382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aleway" pitchFamily="2" charset="0"/>
              </a:rPr>
              <a:t>90 giorni</a:t>
            </a:r>
          </a:p>
        </p:txBody>
      </p:sp>
    </p:spTree>
    <p:extLst>
      <p:ext uri="{BB962C8B-B14F-4D97-AF65-F5344CB8AC3E}">
        <p14:creationId xmlns:p14="http://schemas.microsoft.com/office/powerpoint/2010/main" val="16126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44630" y="593575"/>
            <a:ext cx="6096001" cy="6902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15E5581-BE58-4220-87AD-9C7F41A3618C}"/>
              </a:ext>
            </a:extLst>
          </p:cNvPr>
          <p:cNvSpPr txBox="1"/>
          <p:nvPr/>
        </p:nvSpPr>
        <p:spPr>
          <a:xfrm>
            <a:off x="0" y="3578968"/>
            <a:ext cx="3304911" cy="1210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</a:defRPr>
            </a:lvl1pPr>
            <a:lvl2pPr marL="0" marR="0" indent="4572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2pPr>
            <a:lvl3pPr marL="0" marR="0" indent="9144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3pPr>
            <a:lvl4pPr marL="0" marR="0" indent="13716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4pPr>
            <a:lvl5pPr marL="0" marR="0" indent="18288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5pPr>
            <a:lvl6pPr marL="0" marR="0" indent="22860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6pPr>
            <a:lvl7pPr marL="0" marR="0" indent="27432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7pPr>
            <a:lvl8pPr marL="0" marR="0" indent="32004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8pPr>
            <a:lvl9pPr marL="0" marR="0" indent="36576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</a:defRPr>
            </a:lvl9pPr>
          </a:lstStyle>
          <a:p>
            <a:endParaRPr lang="it-IT" sz="1800" dirty="0">
              <a:latin typeface="Raleway" pitchFamily="2" charset="0"/>
            </a:endParaRPr>
          </a:p>
          <a:p>
            <a:r>
              <a:rPr lang="it-IT" sz="1800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REQUISITI SOGGETTIVI DI AMMISSIBILITÀ</a:t>
            </a:r>
          </a:p>
          <a:p>
            <a:endParaRPr lang="it-IT" sz="1800" dirty="0">
              <a:latin typeface="Raleway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846CD4-B309-8629-4D8F-3AFB29C16F4A}"/>
              </a:ext>
            </a:extLst>
          </p:cNvPr>
          <p:cNvSpPr txBox="1"/>
          <p:nvPr/>
        </p:nvSpPr>
        <p:spPr>
          <a:xfrm>
            <a:off x="846434" y="1521504"/>
            <a:ext cx="10499131" cy="37959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algn="ctr" defTabSz="8255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"/>
              </a:defRPr>
            </a:lvl1pPr>
            <a:lvl2pPr marL="0" marR="0" indent="4572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2pPr>
            <a:lvl3pPr marL="0" marR="0" indent="9144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3pPr>
            <a:lvl4pPr marL="0" marR="0" indent="13716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4pPr>
            <a:lvl5pPr marL="0" marR="0" indent="18288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5pPr>
            <a:lvl6pPr marL="0" marR="0" indent="22860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6pPr>
            <a:lvl7pPr marL="0" marR="0" indent="27432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7pPr>
            <a:lvl8pPr marL="0" marR="0" indent="32004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8pPr>
            <a:lvl9pPr marL="0" marR="0" indent="3657600" algn="ctr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defRPr>
            </a:lvl9pPr>
          </a:lstStyle>
          <a:p>
            <a:r>
              <a:rPr lang="it-IT" sz="1800" dirty="0">
                <a:latin typeface="Raleway" pitchFamily="2" charset="0"/>
              </a:rPr>
              <a:t>COMPLETEZZA DELLA DOMANDA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FF74818-EDE2-243C-EED9-B1C981050008}"/>
              </a:ext>
            </a:extLst>
          </p:cNvPr>
          <p:cNvSpPr txBox="1"/>
          <p:nvPr/>
        </p:nvSpPr>
        <p:spPr>
          <a:xfrm>
            <a:off x="3509992" y="2689003"/>
            <a:ext cx="86820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600" b="1">
                <a:latin typeface="Arial Nova" panose="020B0504020202020204" pitchFamily="34" charset="0"/>
              </a:defRPr>
            </a:lvl1pPr>
          </a:lstStyle>
          <a:p>
            <a:r>
              <a:rPr lang="it-IT" sz="1800" b="0" dirty="0">
                <a:latin typeface="Raleway" pitchFamily="2" charset="0"/>
              </a:rPr>
              <a:t>L’area interessata dal progetto si trova nel territorio della Regione Emilia-Romagna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954AEA2-049E-AFCB-5BAB-15639ECBFD5B}"/>
              </a:ext>
            </a:extLst>
          </p:cNvPr>
          <p:cNvSpPr txBox="1"/>
          <p:nvPr/>
        </p:nvSpPr>
        <p:spPr>
          <a:xfrm>
            <a:off x="3509992" y="4015506"/>
            <a:ext cx="8682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aleway" pitchFamily="2" charset="0"/>
              </a:rPr>
              <a:t>Il soggetto proponente effettuerà attività che interessano un’area interna o montana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0AFCA5-DF9D-2255-F387-EC8642464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768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B52B04B-FDC7-5EDC-BD1E-A46F7E4B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15565C5-BD69-C2DD-7408-1DDE020A5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" descr="Immagine">
            <a:extLst>
              <a:ext uri="{FF2B5EF4-FFF2-40B4-BE49-F238E27FC236}">
                <a16:creationId xmlns:a16="http://schemas.microsoft.com/office/drawing/2014/main" id="{4244C405-22F5-6450-2AD0-F8BC79794A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6F66501-37D4-4448-0E0A-8ADC70461C2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42AB4F-9D60-329C-62A4-934D74B0A4A0}"/>
              </a:ext>
            </a:extLst>
          </p:cNvPr>
          <p:cNvSpPr txBox="1"/>
          <p:nvPr/>
        </p:nvSpPr>
        <p:spPr>
          <a:xfrm>
            <a:off x="3509991" y="2132123"/>
            <a:ext cx="868200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Raleway" pitchFamily="2" charset="0"/>
                <a:ea typeface="Dotum" panose="020B0600000101010101" pitchFamily="34" charset="-127"/>
                <a:cs typeface="Arial" panose="020B0604020202020204" pitchFamily="34" charset="0"/>
              </a:rPr>
              <a:t>Il proponente è uno degli enti locali previsti da bando</a:t>
            </a:r>
            <a:endParaRPr lang="it-IT" dirty="0">
              <a:latin typeface="Raleway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ECF5A95-6819-B10A-6854-7E91091D2D60}"/>
              </a:ext>
            </a:extLst>
          </p:cNvPr>
          <p:cNvSpPr txBox="1"/>
          <p:nvPr/>
        </p:nvSpPr>
        <p:spPr>
          <a:xfrm>
            <a:off x="3509992" y="3507829"/>
            <a:ext cx="86820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Raleway" pitchFamily="2" charset="0"/>
              </a:rPr>
              <a:t>Il soggetto proponente ha indicato il proprio numero di abitanti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15535B-D92C-BB34-6021-F7B7E4D065B5}"/>
              </a:ext>
            </a:extLst>
          </p:cNvPr>
          <p:cNvSpPr txBox="1"/>
          <p:nvPr/>
        </p:nvSpPr>
        <p:spPr>
          <a:xfrm>
            <a:off x="0" y="2509937"/>
            <a:ext cx="330491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aleway" pitchFamily="2" charset="0"/>
              </a:rPr>
              <a:t>1. ISTRUTTORIA DI AMMISSIBILITA’ FORMALE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C20ADB-600F-E924-7D42-AB72A18AA75E}"/>
              </a:ext>
            </a:extLst>
          </p:cNvPr>
          <p:cNvSpPr txBox="1"/>
          <p:nvPr/>
        </p:nvSpPr>
        <p:spPr>
          <a:xfrm>
            <a:off x="3509991" y="4826057"/>
            <a:ext cx="868200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latin typeface="Raleway" pitchFamily="2" charset="0"/>
              </a:rPr>
              <a:t>Il soggetto proponente ha dichiarato di non avere richiesto e/o ottenuto ulteriori contributi sulle medesime spese</a:t>
            </a:r>
          </a:p>
        </p:txBody>
      </p:sp>
    </p:spTree>
    <p:extLst>
      <p:ext uri="{BB962C8B-B14F-4D97-AF65-F5344CB8AC3E}">
        <p14:creationId xmlns:p14="http://schemas.microsoft.com/office/powerpoint/2010/main" val="29486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A7CE798-D5B6-C6E7-9FCF-B594C0936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14" y="6927"/>
            <a:ext cx="3663646" cy="70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2DF49BB-9492-D970-D2BB-AB28C177D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" y="6190065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ACF3C87-6BF9-6FE2-ACB1-781C6EE8D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1B88191-11DD-584C-3BB2-885FCA287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D72E246C-DBA1-7CA3-C95E-5E6AFD4418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FC536A-35A4-61DE-FC81-102BBBF91B2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A7F19507-1CB7-07E9-8416-65B36E78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16" y="1047251"/>
            <a:ext cx="2332383" cy="1172817"/>
          </a:xfrm>
          <a:solidFill>
            <a:srgbClr val="1F4E79"/>
          </a:solidFill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Raleway" pitchFamily="2" charset="0"/>
              </a:rPr>
              <a:t>Indice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BF99CA6C-5C02-91A5-1CFE-4E0E13BFB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767080"/>
              </p:ext>
            </p:extLst>
          </p:nvPr>
        </p:nvGraphicFramePr>
        <p:xfrm>
          <a:off x="-1974869" y="1047251"/>
          <a:ext cx="13000677" cy="48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29730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04490" y="1171771"/>
            <a:ext cx="6205183" cy="707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97BE8E-FDB4-6522-369D-46F5705514FC}"/>
              </a:ext>
            </a:extLst>
          </p:cNvPr>
          <p:cNvSpPr txBox="1"/>
          <p:nvPr/>
        </p:nvSpPr>
        <p:spPr>
          <a:xfrm>
            <a:off x="3509947" y="2590100"/>
            <a:ext cx="8676443" cy="9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Raleway" pitchFamily="2" charset="0"/>
              </a:rPr>
              <a:t>Coerenza con la strategia, i contenuti ed obiettivi del Programma Regionale FESR 2021/2027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F1C548-CCB3-9C8B-B87B-943269F4E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" y="6194021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FD730C-D9EF-5955-2C28-596DD929E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8631E6F-483B-9C81-0CE5-43EE2FE6C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DC5DE907-B606-4168-6496-75A0C21DEB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999A7C-AE1F-776A-6FF3-521EDC1FE6E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DE1635-297E-339D-CBFF-7E4D102B5FD3}"/>
              </a:ext>
            </a:extLst>
          </p:cNvPr>
          <p:cNvSpPr txBox="1"/>
          <p:nvPr/>
        </p:nvSpPr>
        <p:spPr>
          <a:xfrm>
            <a:off x="0" y="2921168"/>
            <a:ext cx="333800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Raleway" pitchFamily="2" charset="0"/>
              </a:rPr>
              <a:t>2. ISTRUTTORIA DI AMMISSIBILITA’ SOSTANZIALE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14B156-DCC4-4544-0731-D78FD29C3600}"/>
              </a:ext>
            </a:extLst>
          </p:cNvPr>
          <p:cNvSpPr txBox="1"/>
          <p:nvPr/>
        </p:nvSpPr>
        <p:spPr>
          <a:xfrm>
            <a:off x="3509946" y="3637674"/>
            <a:ext cx="8676443" cy="1290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latin typeface="Raleway" pitchFamily="2" charset="0"/>
              </a:rPr>
              <a:t>Coerenza con le categorie di operazione associate alla procedura di attuazione in conformità con quanto previsto dall'art. 73, comma 2, lett. g) del Regolamento 1060/2021</a:t>
            </a:r>
          </a:p>
        </p:txBody>
      </p:sp>
    </p:spTree>
    <p:extLst>
      <p:ext uri="{BB962C8B-B14F-4D97-AF65-F5344CB8AC3E}">
        <p14:creationId xmlns:p14="http://schemas.microsoft.com/office/powerpoint/2010/main" val="23993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35CE646-45C1-DA17-1970-64604F969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660073" y="249449"/>
            <a:ext cx="6271681" cy="577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8BC9CF6-3774-6942-A3CB-53898315FCDC}"/>
              </a:ext>
            </a:extLst>
          </p:cNvPr>
          <p:cNvSpPr txBox="1"/>
          <p:nvPr/>
        </p:nvSpPr>
        <p:spPr>
          <a:xfrm>
            <a:off x="1846555" y="2748000"/>
            <a:ext cx="10345445" cy="1023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Qualità della proposta in termini di definizione degli obiettivi, metodologia e procedure </a:t>
            </a:r>
            <a:r>
              <a:rPr lang="it-IT" sz="1400" dirty="0">
                <a:latin typeface="Raleway" pitchFamily="2" charset="0"/>
              </a:rPr>
              <a:t>di attuazione dell’intervento, capacità di </a:t>
            </a: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coinvolgimento degli attori dell'ecosistema regionale </a:t>
            </a:r>
            <a:r>
              <a:rPr lang="it-IT" sz="1400" dirty="0">
                <a:latin typeface="Raleway" pitchFamily="2" charset="0"/>
              </a:rPr>
              <a:t>dell’innovazione e capacità di </a:t>
            </a: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coinvolgimento dei territori </a:t>
            </a:r>
            <a:r>
              <a:rPr lang="it-IT" sz="1400" dirty="0">
                <a:latin typeface="Raleway" pitchFamily="2" charset="0"/>
              </a:rPr>
              <a:t>con particolare riferimento alle aree interne e montane.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713FE1-63E5-E0D5-048F-D1008765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3D027F-790C-0AC6-0626-E66195963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45C25D4F-F536-C5ED-F5B9-1693094BBF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E59779-42F4-D80E-FC26-748069B47F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C2805A-2E6E-3827-FAE2-C073F423EDB5}"/>
              </a:ext>
            </a:extLst>
          </p:cNvPr>
          <p:cNvSpPr txBox="1"/>
          <p:nvPr/>
        </p:nvSpPr>
        <p:spPr>
          <a:xfrm>
            <a:off x="-2819" y="1385262"/>
            <a:ext cx="7593227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endParaRPr lang="it-IT" sz="2000" b="1" dirty="0">
              <a:solidFill>
                <a:schemeClr val="bg1"/>
              </a:solidFill>
              <a:latin typeface="Raleway" pitchFamily="2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Raleway" pitchFamily="2" charset="0"/>
              </a:rPr>
              <a:t>3. VALUTAZIONE DI MERITO</a:t>
            </a:r>
          </a:p>
          <a:p>
            <a:endParaRPr lang="it-IT" sz="20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827EE6-8303-C2CB-FE00-5FDC51736D2B}"/>
              </a:ext>
            </a:extLst>
          </p:cNvPr>
          <p:cNvSpPr txBox="1"/>
          <p:nvPr/>
        </p:nvSpPr>
        <p:spPr>
          <a:xfrm>
            <a:off x="1846555" y="3934595"/>
            <a:ext cx="10345445" cy="102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chemeClr val="tx1"/>
                </a:solidFill>
                <a:latin typeface="Raleway" pitchFamily="2" charset="0"/>
              </a:rPr>
              <a:t>Capacità del progetto di </a:t>
            </a: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contribuire a diffondere cultura/applicazioni per minimizzazione degli impatti ambientali</a:t>
            </a:r>
            <a:r>
              <a:rPr lang="it-IT" sz="1400" dirty="0">
                <a:solidFill>
                  <a:schemeClr val="tx1"/>
                </a:solidFill>
                <a:latin typeface="Raleway" pitchFamily="2" charset="0"/>
              </a:rPr>
              <a:t>, utilizzo di fonti rinnovabili, riduzione dei consumi energetici, o riduzione delle emissioni di gas climalteranti, riduzione della vulnerabilità del territorio agli effetti dei cambiamenti climatici.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D77638-3103-DA9D-A509-09C7507EED68}"/>
              </a:ext>
            </a:extLst>
          </p:cNvPr>
          <p:cNvSpPr txBox="1"/>
          <p:nvPr/>
        </p:nvSpPr>
        <p:spPr>
          <a:xfrm>
            <a:off x="1846555" y="5121190"/>
            <a:ext cx="10345445" cy="102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Qualità economico-finanziaria del progetto </a:t>
            </a:r>
            <a:r>
              <a:rPr lang="it-IT" sz="1400" dirty="0">
                <a:solidFill>
                  <a:schemeClr val="tx1"/>
                </a:solidFill>
                <a:latin typeface="Raleway" pitchFamily="2" charset="0"/>
              </a:rPr>
              <a:t>in termini di </a:t>
            </a: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economicità della proposta </a:t>
            </a:r>
            <a:r>
              <a:rPr lang="it-IT" sz="1400" dirty="0">
                <a:solidFill>
                  <a:schemeClr val="tx1"/>
                </a:solidFill>
                <a:latin typeface="Raleway" pitchFamily="2" charset="0"/>
              </a:rPr>
              <a:t>(rapporto tra l’importo del sostegno, le attività intraprese e il conseguimento degli obiettivi) e di </a:t>
            </a:r>
            <a:r>
              <a:rPr lang="it-IT" sz="1400" b="1" dirty="0">
                <a:solidFill>
                  <a:srgbClr val="002060"/>
                </a:solidFill>
                <a:latin typeface="Raleway" pitchFamily="2" charset="0"/>
              </a:rPr>
              <a:t>sostenibilità finanziaria </a:t>
            </a:r>
            <a:r>
              <a:rPr lang="it-IT" sz="1400" dirty="0">
                <a:solidFill>
                  <a:schemeClr val="tx1"/>
                </a:solidFill>
                <a:latin typeface="Raleway" pitchFamily="2" charset="0"/>
              </a:rPr>
              <a:t>(disponibilità di risorse necessarie a coprire i costi di gestione e di manutenzione degli investimenti previsti).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247F80E-D91E-B0AB-DA8A-A49943041DC5}"/>
              </a:ext>
            </a:extLst>
          </p:cNvPr>
          <p:cNvSpPr/>
          <p:nvPr/>
        </p:nvSpPr>
        <p:spPr>
          <a:xfrm>
            <a:off x="6455077" y="1068873"/>
            <a:ext cx="1676868" cy="16484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Raleway" pitchFamily="2" charset="0"/>
              </a:rPr>
              <a:t>50 PUNTI</a:t>
            </a:r>
          </a:p>
        </p:txBody>
      </p:sp>
    </p:spTree>
    <p:extLst>
      <p:ext uri="{BB962C8B-B14F-4D97-AF65-F5344CB8AC3E}">
        <p14:creationId xmlns:p14="http://schemas.microsoft.com/office/powerpoint/2010/main" val="14203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719525" y="981928"/>
            <a:ext cx="6096001" cy="6073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9A478DA-ED8E-808D-4D2F-9070E994A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84561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ED0B35-DA49-6C65-86F5-2418788BF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14976F3-D6D4-88A7-AA4A-494DD7BC0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6A321B63-D834-8BF8-E441-AAFDD3C3F54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D28B9CA-1D45-FF7D-502A-696323089AD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2162DB71-F1AE-7E88-3481-EA3E0C25B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4647"/>
              </p:ext>
            </p:extLst>
          </p:nvPr>
        </p:nvGraphicFramePr>
        <p:xfrm>
          <a:off x="1239141" y="1799233"/>
          <a:ext cx="9605472" cy="351625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48913">
                  <a:extLst>
                    <a:ext uri="{9D8B030D-6E8A-4147-A177-3AD203B41FA5}">
                      <a16:colId xmlns:a16="http://schemas.microsoft.com/office/drawing/2014/main" val="2932773505"/>
                    </a:ext>
                  </a:extLst>
                </a:gridCol>
                <a:gridCol w="3456559">
                  <a:extLst>
                    <a:ext uri="{9D8B030D-6E8A-4147-A177-3AD203B41FA5}">
                      <a16:colId xmlns:a16="http://schemas.microsoft.com/office/drawing/2014/main" val="3153168053"/>
                    </a:ext>
                  </a:extLst>
                </a:gridCol>
              </a:tblGrid>
              <a:tr h="513560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QUALITÀ TECNICA DEL PROGETTO (Max 60 PUNTI)</a:t>
                      </a:r>
                      <a:endParaRPr lang="it-IT" sz="18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37925"/>
                  </a:ext>
                </a:extLst>
              </a:tr>
              <a:tr h="8461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20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A) Definizione degli obiettivi del progetto, della qualità della metodologia e delle procedure di  attuazione dell'intervento (max 15 punti)</a:t>
                      </a:r>
                      <a:endParaRPr lang="it-IT" sz="18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20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15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92289"/>
                  </a:ext>
                </a:extLst>
              </a:tr>
              <a:tr h="8461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20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B) Capacità coinvolgimento degli attori dell’ecosistema regionale dell’innovazione sa parte dell’operazione proposta </a:t>
                      </a:r>
                      <a:endParaRPr lang="it-IT" sz="18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2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20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702274"/>
                  </a:ext>
                </a:extLst>
              </a:tr>
              <a:tr h="8461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20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C) Capacità dell’operazione in termini di coinvolgimento dei territori con particolare riferimento alle aree interne e montane</a:t>
                      </a:r>
                      <a:endParaRPr lang="it-IT" sz="18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20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25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84649"/>
                  </a:ext>
                </a:extLst>
              </a:tr>
              <a:tr h="464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2400" algn="l"/>
                        </a:tabLs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TOTALE PUNTEGGIO 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QUALITÀ TECNICA DEL PROGETTO</a:t>
                      </a:r>
                      <a:endParaRPr lang="it-IT" sz="18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60 punti 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18899" y="718482"/>
            <a:ext cx="6096001" cy="6073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35CE646-45C1-DA17-1970-64604F969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FA36A9-2A26-B119-F9B4-B12A52EC1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236DDD0-BA3E-1C54-437E-564E9B09B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" descr="Immagine">
            <a:extLst>
              <a:ext uri="{FF2B5EF4-FFF2-40B4-BE49-F238E27FC236}">
                <a16:creationId xmlns:a16="http://schemas.microsoft.com/office/drawing/2014/main" id="{C4EF0D2A-FA7D-5D94-CE8D-36922E61C3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2BBE37-C981-ADE1-5269-30741F4EA99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1A66910-E79A-D704-07D0-D67EDAF79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67582"/>
              </p:ext>
            </p:extLst>
          </p:nvPr>
        </p:nvGraphicFramePr>
        <p:xfrm>
          <a:off x="1154097" y="1584524"/>
          <a:ext cx="9552373" cy="39251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14922">
                  <a:extLst>
                    <a:ext uri="{9D8B030D-6E8A-4147-A177-3AD203B41FA5}">
                      <a16:colId xmlns:a16="http://schemas.microsoft.com/office/drawing/2014/main" val="1473002277"/>
                    </a:ext>
                  </a:extLst>
                </a:gridCol>
                <a:gridCol w="3437451">
                  <a:extLst>
                    <a:ext uri="{9D8B030D-6E8A-4147-A177-3AD203B41FA5}">
                      <a16:colId xmlns:a16="http://schemas.microsoft.com/office/drawing/2014/main" val="4155477839"/>
                    </a:ext>
                  </a:extLst>
                </a:gridCol>
              </a:tblGrid>
              <a:tr h="310111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DIFFUSIONE CULTURA/APPLICAZIONI (Max 20 PUNTI)</a:t>
                      </a:r>
                      <a:r>
                        <a:rPr lang="it-IT" sz="1050" b="1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20593"/>
                  </a:ext>
                </a:extLst>
              </a:tr>
              <a:tr h="97282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05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D) Capacità del progetto di contribuire a diffondere cultura/applicazioni per minimizzazione degli impatti ambientali; utilizzo di fonti rinnovabili; riduzione dei consumi energetici; riduzione delle emissioni di gas climalteranti; riduzione della vulnerabilità del territorio agli effetti dei cambiamenti climatici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Tot D1+D2+D3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(max 20 punti)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322185"/>
                  </a:ext>
                </a:extLst>
              </a:tr>
              <a:tr h="750379">
                <a:tc>
                  <a:txBody>
                    <a:bodyPr/>
                    <a:lstStyle/>
                    <a:p>
                      <a:pPr marL="18415" indent="-184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D.1 Replicabilità e scalabilità delle progettualità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5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66585"/>
                  </a:ext>
                </a:extLst>
              </a:tr>
              <a:tr h="750379">
                <a:tc>
                  <a:txBody>
                    <a:bodyPr/>
                    <a:lstStyle/>
                    <a:p>
                      <a:pPr marL="18415" indent="-184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D.2 Accessibilità e fruibilità delle progettualità</a:t>
                      </a:r>
                      <a:endParaRPr lang="it-IT" sz="14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5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23019"/>
                  </a:ext>
                </a:extLst>
              </a:tr>
              <a:tr h="750379">
                <a:tc>
                  <a:txBody>
                    <a:bodyPr/>
                    <a:lstStyle/>
                    <a:p>
                      <a:pPr marL="18415" indent="-184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D.3 Numero di temi trattati tra quelli descritti di seguito: minimizzazione degli impatti ambientali; utilizzo di fonti rinnovabili; riduzione dei consumi energetici; riduzione delle emissioni di gas climalteranti; riduzione della vulnerabilità del territorio agli effetti dei cambiamenti climatici</a:t>
                      </a:r>
                      <a:endParaRPr lang="it-IT" sz="14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10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62656"/>
                  </a:ext>
                </a:extLst>
              </a:tr>
              <a:tr h="380184">
                <a:tc>
                  <a:txBody>
                    <a:bodyPr/>
                    <a:lstStyle/>
                    <a:p>
                      <a:pPr marL="18415" indent="-184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TOTALE PUNTEGGIO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DIFFUSIONE CULTURA/APPLICAZIONI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20 punti 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508654" y="1023596"/>
            <a:ext cx="6390435" cy="5763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DELLE DOMANDE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9B52FA-0E62-C86B-3A8E-1B3655B4B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3" y="6218208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57394C-4A6A-6E1D-DDE9-DC7F97C9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4A19F1-8F7C-243C-F5B0-1A34EAF8E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079D63C8-8D10-CF21-E2DB-57C761D06E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CE19AA-8F21-73EF-2218-6A55583080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9C4F9455-41D6-01C6-3504-E2C23658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95448"/>
              </p:ext>
            </p:extLst>
          </p:nvPr>
        </p:nvGraphicFramePr>
        <p:xfrm>
          <a:off x="1526959" y="1782571"/>
          <a:ext cx="9001958" cy="32030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762575">
                  <a:extLst>
                    <a:ext uri="{9D8B030D-6E8A-4147-A177-3AD203B41FA5}">
                      <a16:colId xmlns:a16="http://schemas.microsoft.com/office/drawing/2014/main" val="1864057095"/>
                    </a:ext>
                  </a:extLst>
                </a:gridCol>
                <a:gridCol w="3239383">
                  <a:extLst>
                    <a:ext uri="{9D8B030D-6E8A-4147-A177-3AD203B41FA5}">
                      <a16:colId xmlns:a16="http://schemas.microsoft.com/office/drawing/2014/main" val="2235814925"/>
                    </a:ext>
                  </a:extLst>
                </a:gridCol>
              </a:tblGrid>
              <a:tr h="706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QUALITÀ ECONOMICO FINANZIARIA DEL PROGETTO (Max 20 PUNTI)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66393"/>
                  </a:ext>
                </a:extLst>
              </a:tr>
              <a:tr h="10119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05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E) Capacità di copertura finanziaria delle spese previste in termini di </a:t>
                      </a:r>
                      <a:r>
                        <a:rPr lang="it-IT" sz="1050" dirty="0">
                          <a:solidFill>
                            <a:srgbClr val="FF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rapporto tra il numero delle attività previste e l’importo del contributo richiesto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10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667946"/>
                  </a:ext>
                </a:extLst>
              </a:tr>
              <a:tr h="10119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SzPts val="900"/>
                        <a:buFont typeface="+mj-lt"/>
                        <a:buNone/>
                        <a:tabLst>
                          <a:tab pos="107315" algn="l"/>
                        </a:tabLst>
                      </a:pPr>
                      <a:r>
                        <a:rPr lang="it-IT" sz="1050" dirty="0"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F) Capacità del beneficiario di mantenere nel tempo i servizi finanziati con il bando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Max 10 punti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390490"/>
                  </a:ext>
                </a:extLst>
              </a:tr>
              <a:tr h="47248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tabLst>
                          <a:tab pos="107315" algn="l"/>
                        </a:tabLs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TOTALE PUNTEGGIO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tabLst>
                          <a:tab pos="107315" algn="l"/>
                        </a:tabLs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QUALITÀ ECONOMICO FINANZIARIA DEL PROGETTO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</a:pPr>
                      <a:r>
                        <a:rPr lang="it-IT" sz="1050" b="1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t-IT" sz="1050" b="1" dirty="0">
                          <a:effectLst/>
                          <a:latin typeface="Raleway" pitchFamily="2" charset="0"/>
                          <a:cs typeface="Arial" panose="020B0604020202020204" pitchFamily="34" charset="0"/>
                        </a:rPr>
                        <a:t> 20 punti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Raleway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0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35CE646-45C1-DA17-1970-64604F969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554136" y="164338"/>
            <a:ext cx="6465779" cy="877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ADEMPIMENTI SUCCESSIVI ALLA SELEZIONE DEI PROGETTI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733260D-8F1B-8979-AA77-9A97BE798690}"/>
              </a:ext>
            </a:extLst>
          </p:cNvPr>
          <p:cNvSpPr/>
          <p:nvPr/>
        </p:nvSpPr>
        <p:spPr>
          <a:xfrm>
            <a:off x="-1" y="1464656"/>
            <a:ext cx="5754987" cy="5221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400" b="1" dirty="0">
                <a:solidFill>
                  <a:schemeClr val="bg1"/>
                </a:solidFill>
                <a:latin typeface="Raleway" pitchFamily="2" charset="0"/>
                <a:sym typeface="Helvetica Neue Medium"/>
              </a:rPr>
              <a:t>ELENCO DOMANDE AMMISSIBILI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138BED8-C862-C491-0152-03BBB3678574}"/>
              </a:ext>
            </a:extLst>
          </p:cNvPr>
          <p:cNvSpPr/>
          <p:nvPr/>
        </p:nvSpPr>
        <p:spPr>
          <a:xfrm>
            <a:off x="5637" y="5275197"/>
            <a:ext cx="5754987" cy="5221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  <a:sym typeface="Helvetica Neue Medium"/>
              </a:rPr>
              <a:t>PROVVEDIMENTI DI RIGETTO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AD8547B-4CA9-3893-AC71-CFEB18B3C977}"/>
              </a:ext>
            </a:extLst>
          </p:cNvPr>
          <p:cNvSpPr/>
          <p:nvPr/>
        </p:nvSpPr>
        <p:spPr>
          <a:xfrm>
            <a:off x="6096000" y="1463959"/>
            <a:ext cx="2923915" cy="5221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  <a:sym typeface="Helvetica Neue Medium"/>
              </a:rPr>
              <a:t>CONCESSIONE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87598D4-65F0-3963-4626-F3421A1991B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754986" y="1725721"/>
            <a:ext cx="341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7C278DD-F0F6-E4BB-F359-35C201B8F527}"/>
              </a:ext>
            </a:extLst>
          </p:cNvPr>
          <p:cNvCxnSpPr>
            <a:cxnSpLocks/>
          </p:cNvCxnSpPr>
          <p:nvPr/>
        </p:nvCxnSpPr>
        <p:spPr>
          <a:xfrm>
            <a:off x="5760624" y="5535851"/>
            <a:ext cx="382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3D08DCE2-B87B-3D49-7EED-C9C2CCAE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D6C450A-F8F4-BC7C-FA92-8B09C75A2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" descr="Immagine">
            <a:extLst>
              <a:ext uri="{FF2B5EF4-FFF2-40B4-BE49-F238E27FC236}">
                <a16:creationId xmlns:a16="http://schemas.microsoft.com/office/drawing/2014/main" id="{A6A650C9-65EB-EC14-44B0-3F3941800A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E16A92C-363D-BE10-6FE7-E60C14A43FE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CA7A6B6-4171-5723-F15A-A133221AC6D1}"/>
              </a:ext>
            </a:extLst>
          </p:cNvPr>
          <p:cNvSpPr/>
          <p:nvPr/>
        </p:nvSpPr>
        <p:spPr>
          <a:xfrm>
            <a:off x="6143425" y="5275197"/>
            <a:ext cx="3919537" cy="5221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" pitchFamily="2" charset="0"/>
                <a:sym typeface="Helvetica Neue"/>
              </a:rPr>
              <a:t>PREAVVISI DI RIGETTO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6BCCE4A-632E-54B9-4530-C96A3DD5FD71}"/>
              </a:ext>
            </a:extLst>
          </p:cNvPr>
          <p:cNvSpPr txBox="1"/>
          <p:nvPr/>
        </p:nvSpPr>
        <p:spPr>
          <a:xfrm>
            <a:off x="190434" y="2327882"/>
            <a:ext cx="11716284" cy="26055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kern="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Ai fini dell’adozione del provvedimento di concessione </a:t>
            </a:r>
            <a:r>
              <a:rPr lang="it-IT" kern="0" dirty="0"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si richiederà </a:t>
            </a:r>
            <a:r>
              <a:rPr lang="it-IT" sz="1800" kern="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ai soggetti ammissibili e finanziabili di produrre, </a:t>
            </a:r>
            <a:r>
              <a:rPr lang="it-IT" sz="1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entro 7 giorni </a:t>
            </a:r>
            <a:r>
              <a:rPr lang="it-IT" sz="1800" kern="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dal ricevimento della richiesta, la </a:t>
            </a:r>
            <a:r>
              <a:rPr lang="it-IT" sz="1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documentazione relativa al Codice Unico di Progetto (CUP).</a:t>
            </a:r>
          </a:p>
          <a:p>
            <a:pPr indent="-127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kern="0" dirty="0"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Il progetto, pur riguardando più attività, è unico e deve essere richiesto alla competente struttura ministeriale un solo codice CUP che sia identificativo dell’intero progetto.</a:t>
            </a:r>
            <a:endParaRPr lang="it-IT" sz="1400" kern="150" dirty="0">
              <a:latin typeface="Raleway" pitchFamily="2" charset="0"/>
              <a:ea typeface="Times New Roman" panose="02020603050405020304" pitchFamily="18" charset="0"/>
            </a:endParaRPr>
          </a:p>
          <a:p>
            <a:pPr indent="-127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kern="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In assenza di tale documentazione il progetto </a:t>
            </a:r>
            <a:r>
              <a:rPr lang="it-IT" sz="18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non</a:t>
            </a:r>
            <a:r>
              <a:rPr lang="it-IT" sz="1800" kern="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potrà essere preso in considerazione ai fini della concessione del contributo e verrà successivamente comunicata la chiusura del procedimento.</a:t>
            </a:r>
            <a:endParaRPr lang="it-IT" sz="14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01190" y="1366602"/>
            <a:ext cx="6390435" cy="5763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PROROGHE E VARIAZIONI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9B52FA-0E62-C86B-3A8E-1B3655B4B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3" y="6218208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57394C-4A6A-6E1D-DDE9-DC7F97C9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4A19F1-8F7C-243C-F5B0-1A34EAF8E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079D63C8-8D10-CF21-E2DB-57C761D06E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CE19AA-8F21-73EF-2218-6A55583080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06D2F182-7C55-D4BB-91AE-418907DE0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561458"/>
              </p:ext>
            </p:extLst>
          </p:nvPr>
        </p:nvGraphicFramePr>
        <p:xfrm>
          <a:off x="956571" y="2101825"/>
          <a:ext cx="9846418" cy="200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04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695086" y="255558"/>
            <a:ext cx="6390435" cy="5763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PROROGHE E VARIAZIONI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9B52FA-0E62-C86B-3A8E-1B3655B4B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3" y="6218208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57394C-4A6A-6E1D-DDE9-DC7F97C9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4A19F1-8F7C-243C-F5B0-1A34EAF8E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079D63C8-8D10-CF21-E2DB-57C761D06E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CE19AA-8F21-73EF-2218-6A55583080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6ABF3DF2-47D1-2DDD-663A-CBA452EE5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203289"/>
              </p:ext>
            </p:extLst>
          </p:nvPr>
        </p:nvGraphicFramePr>
        <p:xfrm>
          <a:off x="136124" y="957263"/>
          <a:ext cx="11928629" cy="50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143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FF634D7-F8FD-2939-ECFB-01CBB5BF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41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F39B18-468B-BBBB-C069-B99408B79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36E1A3E-5E5D-D659-8605-70090BC5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004D31-49AC-91DB-49A0-782F6EA34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C4D3BED2-532B-3385-8B80-DF66D4AB8C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536B48-0371-F1C1-E053-A6E9FC7904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1BF8151-12DC-A39F-12FC-084BC1BE9EBC}"/>
              </a:ext>
            </a:extLst>
          </p:cNvPr>
          <p:cNvSpPr/>
          <p:nvPr/>
        </p:nvSpPr>
        <p:spPr>
          <a:xfrm>
            <a:off x="2658786" y="377817"/>
            <a:ext cx="6236718" cy="860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RENDICONTAZIONE DELLE SPESE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1D7F91D-0907-BDBC-7F73-14FE060F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989" y="2050743"/>
            <a:ext cx="8581007" cy="4705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latin typeface="Raleway" pitchFamily="2" charset="0"/>
                <a:sym typeface="Helvetica Neue Medium"/>
              </a:rPr>
              <a:t>ENTRO E NON OLTRE IL </a:t>
            </a:r>
            <a:r>
              <a:rPr lang="it-IT" sz="2000" b="1" dirty="0">
                <a:latin typeface="Raleway" pitchFamily="2" charset="0"/>
                <a:sym typeface="Helvetica Neue Medium"/>
              </a:rPr>
              <a:t>30 novembre 2025</a:t>
            </a:r>
          </a:p>
          <a:p>
            <a:pPr marL="0" indent="0">
              <a:buNone/>
            </a:pPr>
            <a:endParaRPr lang="it-IT" sz="2000" dirty="0">
              <a:latin typeface="Raleway" pitchFamily="2" charset="0"/>
              <a:sym typeface="Helvetica Neue Medium"/>
            </a:endParaRPr>
          </a:p>
          <a:p>
            <a:endParaRPr lang="it-IT" dirty="0"/>
          </a:p>
        </p:txBody>
      </p:sp>
      <p:sp>
        <p:nvSpPr>
          <p:cNvPr id="9" name="Segnaposto contenuto 7">
            <a:extLst>
              <a:ext uri="{FF2B5EF4-FFF2-40B4-BE49-F238E27FC236}">
                <a16:creationId xmlns:a16="http://schemas.microsoft.com/office/drawing/2014/main" id="{52819624-A748-8E16-9643-281626AB0D88}"/>
              </a:ext>
            </a:extLst>
          </p:cNvPr>
          <p:cNvSpPr txBox="1">
            <a:spLocks/>
          </p:cNvSpPr>
          <p:nvPr/>
        </p:nvSpPr>
        <p:spPr>
          <a:xfrm>
            <a:off x="3465990" y="3457806"/>
            <a:ext cx="8581007" cy="5056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>
                <a:latin typeface="Raleway" pitchFamily="2" charset="0"/>
                <a:sym typeface="Helvetica Neue Medium"/>
              </a:rPr>
              <a:t>MANUALE PER LA RENDICONTAZIONE PUBBLICATO SUL SITO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D956C2-A3CF-B240-A484-F31222969DFD}"/>
              </a:ext>
            </a:extLst>
          </p:cNvPr>
          <p:cNvSpPr/>
          <p:nvPr/>
        </p:nvSpPr>
        <p:spPr>
          <a:xfrm>
            <a:off x="0" y="2050742"/>
            <a:ext cx="3320249" cy="4705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/>
            <a:r>
              <a:rPr lang="it-IT" b="1" dirty="0">
                <a:latin typeface="Raleway" pitchFamily="2" charset="0"/>
                <a:sym typeface="Helvetica Neue Medium"/>
              </a:rPr>
              <a:t>TRAMITE SFINGE 2020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3274AD8-7BBF-F46A-5D12-BCCCF8EAD414}"/>
              </a:ext>
            </a:extLst>
          </p:cNvPr>
          <p:cNvSpPr/>
          <p:nvPr/>
        </p:nvSpPr>
        <p:spPr>
          <a:xfrm>
            <a:off x="-20173" y="2696506"/>
            <a:ext cx="6596109" cy="5056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sym typeface="Helvetica Neue"/>
              </a:rPr>
              <a:t>DICHIARAZIONE SOSTITUTIVA DI ATTO DI NOTORIETA’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964F874-7B13-9FB4-63AA-53C5ABF69F70}"/>
              </a:ext>
            </a:extLst>
          </p:cNvPr>
          <p:cNvSpPr/>
          <p:nvPr/>
        </p:nvSpPr>
        <p:spPr>
          <a:xfrm>
            <a:off x="-42530" y="4075382"/>
            <a:ext cx="12089526" cy="18460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/>
                </a:solidFill>
                <a:latin typeface="Raleway" pitchFamily="2" charset="0"/>
              </a:rPr>
              <a:t>DOCUMENTAZIONE CONTABILE RELATIVA AD ATTIVITA’ SVOLTE E PERSONALE </a:t>
            </a:r>
            <a:r>
              <a:rPr lang="it-IT" dirty="0">
                <a:solidFill>
                  <a:schemeClr val="bg1"/>
                </a:solidFill>
                <a:latin typeface="Raleway" pitchFamily="2" charset="0"/>
              </a:rPr>
              <a:t>(fatture e quietanze, ordini di servizio o contratti, determinazione del costo orario, </a:t>
            </a:r>
            <a:r>
              <a:rPr lang="it-IT" i="1" dirty="0" err="1">
                <a:solidFill>
                  <a:schemeClr val="bg1"/>
                </a:solidFill>
                <a:latin typeface="Raleway" pitchFamily="2" charset="0"/>
              </a:rPr>
              <a:t>timesheet</a:t>
            </a:r>
            <a:r>
              <a:rPr lang="it-IT" dirty="0">
                <a:solidFill>
                  <a:schemeClr val="bg1"/>
                </a:solidFill>
                <a:latin typeface="Raleway" pitchFamily="2" charset="0"/>
              </a:rPr>
              <a:t>, attestazione di presenza in servizio)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/>
                </a:solidFill>
                <a:latin typeface="Raleway" pitchFamily="2" charset="0"/>
              </a:rPr>
              <a:t>DOCUMENTAZIONE AMMINISTRATIVA </a:t>
            </a:r>
            <a:r>
              <a:rPr lang="it-IT" dirty="0">
                <a:solidFill>
                  <a:schemeClr val="bg1"/>
                </a:solidFill>
                <a:latin typeface="Raleway" pitchFamily="2" charset="0"/>
              </a:rPr>
              <a:t>(dati per la liquidazione)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/>
                </a:solidFill>
                <a:latin typeface="Raleway" pitchFamily="2" charset="0"/>
              </a:rPr>
              <a:t>DOCUMENTAZIONE DI PROGETTO </a:t>
            </a:r>
            <a:r>
              <a:rPr lang="it-IT" dirty="0">
                <a:solidFill>
                  <a:schemeClr val="bg1"/>
                </a:solidFill>
                <a:latin typeface="Raleway" pitchFamily="2" charset="0"/>
              </a:rPr>
              <a:t>(attività realizzate)</a:t>
            </a:r>
          </a:p>
        </p:txBody>
      </p:sp>
    </p:spTree>
    <p:extLst>
      <p:ext uri="{BB962C8B-B14F-4D97-AF65-F5344CB8AC3E}">
        <p14:creationId xmlns:p14="http://schemas.microsoft.com/office/powerpoint/2010/main" val="128172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35CE646-45C1-DA17-1970-64604F969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498743" y="208788"/>
            <a:ext cx="6666789" cy="1086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ISTRUTTORIA RENDICONTAZIONE</a:t>
            </a:r>
          </a:p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 E LIQUIDAZIONE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68A7F5-1DCF-C7F6-EB6C-6B5F2EB737B3}"/>
              </a:ext>
            </a:extLst>
          </p:cNvPr>
          <p:cNvSpPr/>
          <p:nvPr/>
        </p:nvSpPr>
        <p:spPr>
          <a:xfrm>
            <a:off x="3578788" y="1338614"/>
            <a:ext cx="4444583" cy="111825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it-IT" sz="2400" b="1" dirty="0">
                <a:solidFill>
                  <a:schemeClr val="bg1"/>
                </a:solidFill>
                <a:latin typeface="Raleway" pitchFamily="2" charset="0"/>
                <a:sym typeface="Helvetica Neue Medium"/>
              </a:rPr>
              <a:t>80 GIORNI PER L’ISTRUTTORIA</a:t>
            </a:r>
          </a:p>
          <a:p>
            <a:pPr algn="ctr" defTabSz="825500"/>
            <a:r>
              <a:rPr lang="it-IT" dirty="0">
                <a:solidFill>
                  <a:schemeClr val="bg1"/>
                </a:solidFill>
                <a:latin typeface="Raleway" pitchFamily="2" charset="0"/>
                <a:sym typeface="Helvetica Neue Medium"/>
              </a:rPr>
              <a:t>(al netto delle sospensioni)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139DE35-F64A-05CA-2E06-52A66FC2AD18}"/>
              </a:ext>
            </a:extLst>
          </p:cNvPr>
          <p:cNvSpPr/>
          <p:nvPr/>
        </p:nvSpPr>
        <p:spPr>
          <a:xfrm>
            <a:off x="779526" y="2734251"/>
            <a:ext cx="2524836" cy="454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Raleway" pitchFamily="2" charset="0"/>
                <a:ea typeface="Helvetica Neue Medium"/>
                <a:cs typeface="Helvetica Neue Medium"/>
                <a:sym typeface="Helvetica Neue Medium"/>
              </a:rPr>
              <a:t>LIQUIDAZIONE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CA71499-EABD-CB15-171F-65C33719B7F6}"/>
              </a:ext>
            </a:extLst>
          </p:cNvPr>
          <p:cNvSpPr/>
          <p:nvPr/>
        </p:nvSpPr>
        <p:spPr>
          <a:xfrm>
            <a:off x="6574498" y="2820693"/>
            <a:ext cx="5182069" cy="4540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it-IT" sz="2000" b="1" dirty="0">
                <a:solidFill>
                  <a:schemeClr val="bg1"/>
                </a:solidFill>
                <a:latin typeface="Raleway" pitchFamily="2" charset="0"/>
                <a:sym typeface="Helvetica Neue Medium"/>
              </a:rPr>
              <a:t>REVOCA DEL CONTRIBUTO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A73C59-0DCE-1000-1F71-004214DD8D0D}"/>
              </a:ext>
            </a:extLst>
          </p:cNvPr>
          <p:cNvSpPr txBox="1"/>
          <p:nvPr/>
        </p:nvSpPr>
        <p:spPr>
          <a:xfrm>
            <a:off x="5438297" y="3448662"/>
            <a:ext cx="6318273" cy="121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it-IT" kern="150" dirty="0">
                <a:solidFill>
                  <a:schemeClr val="accent4">
                    <a:lumMod val="75000"/>
                  </a:schemeClr>
                </a:solidFill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TOTALE</a:t>
            </a:r>
            <a:r>
              <a:rPr lang="it-IT" kern="150" dirty="0"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: L</a:t>
            </a:r>
            <a:r>
              <a:rPr lang="it-IT" sz="1800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’importo delle spese rendicontate ammesse è complessivamente </a:t>
            </a:r>
            <a:r>
              <a:rPr lang="it-IT" sz="1800" b="1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inferiore al 70% </a:t>
            </a:r>
            <a:r>
              <a:rPr lang="it-IT" sz="1800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dell’importo di spesa previsto nella documentazione presentata in fase di candidatura e indicato nell’atto di concessione</a:t>
            </a:r>
            <a:endParaRPr lang="it-IT" sz="2000" dirty="0">
              <a:latin typeface="Raleway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DCFA79-811D-68AE-67CF-F83FD8E565E7}"/>
              </a:ext>
            </a:extLst>
          </p:cNvPr>
          <p:cNvSpPr txBox="1"/>
          <p:nvPr/>
        </p:nvSpPr>
        <p:spPr>
          <a:xfrm>
            <a:off x="5438296" y="5012456"/>
            <a:ext cx="6318271" cy="121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 b="1"/>
            </a:lvl1pPr>
          </a:lstStyle>
          <a:p>
            <a:r>
              <a:rPr lang="it-IT" sz="1800" kern="15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TOTALE/PARZIALE</a:t>
            </a:r>
            <a:r>
              <a:rPr lang="it-IT" sz="1800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: i giustificativi di spesa presentati o la eventuale documentazione relativa alle spese per il personale non sono essere ritenuti validi o pertinenti all’attività oggetto di contributo</a:t>
            </a:r>
            <a:endParaRPr lang="it-IT" sz="2000" dirty="0">
              <a:latin typeface="Raleway" pitchFamily="2" charset="0"/>
              <a:sym typeface="Helvetica Neue"/>
            </a:endParaRPr>
          </a:p>
        </p:txBody>
      </p: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0F0386F3-D4D1-0AB4-15D3-9C8CC8380411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>
            <a:off x="3769752" y="707007"/>
            <a:ext cx="281466" cy="37811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6F1E666D-6C88-737B-29A3-EE94B4A078C0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7301394" y="956554"/>
            <a:ext cx="363824" cy="33644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40B32CCD-F7E9-5ABB-8B6A-C43AB8B3001E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 flipV="1">
            <a:off x="5438298" y="3049144"/>
            <a:ext cx="1136207" cy="1004812"/>
          </a:xfrm>
          <a:prstGeom prst="bentConnector3">
            <a:avLst>
              <a:gd name="adj1" fmla="val 1201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F3C9910-7929-84E2-3243-CCC6DC98F2BD}"/>
              </a:ext>
            </a:extLst>
          </p:cNvPr>
          <p:cNvCxnSpPr>
            <a:cxnSpLocks/>
            <a:stCxn id="11" idx="1"/>
            <a:endCxn id="16" idx="1"/>
          </p:cNvCxnSpPr>
          <p:nvPr/>
        </p:nvCxnSpPr>
        <p:spPr>
          <a:xfrm rot="10800000" flipV="1">
            <a:off x="5438296" y="3047706"/>
            <a:ext cx="1136202" cy="2570044"/>
          </a:xfrm>
          <a:prstGeom prst="bentConnector3">
            <a:avLst>
              <a:gd name="adj1" fmla="val 1201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E572704C-801D-A862-E8D8-D05FD23FD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FE56EE-8F1C-178C-702A-33CFA5D6F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361C6887-4917-7BC1-33B8-24987C8299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AC6759A-944A-0518-8EB7-806BDCF623E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956934" y="443280"/>
            <a:ext cx="6096001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OBIETTIVI DEL BANDO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01CAC35-2142-A6D5-F0F4-3FDE848F9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" y="6190065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7D513CB-4BC1-07A4-5600-5FEBDB811A35}"/>
              </a:ext>
            </a:extLst>
          </p:cNvPr>
          <p:cNvSpPr/>
          <p:nvPr/>
        </p:nvSpPr>
        <p:spPr>
          <a:xfrm>
            <a:off x="2415877" y="5606227"/>
            <a:ext cx="7178114" cy="5936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Raleway" pitchFamily="2" charset="0"/>
              </a:rPr>
              <a:t>DOTAZIONE FINANZIARIA: 1,5 MLN €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DDCD3F-D8A5-F6BB-84AD-DE46EBBD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4E73F2-AF66-27AE-3C57-71933AF58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50A5B437-5D10-6252-7606-138B2B173C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9131269-43FD-8C52-C281-9B340A2A884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asellaDiTesto 7">
            <a:extLst>
              <a:ext uri="{FF2B5EF4-FFF2-40B4-BE49-F238E27FC236}">
                <a16:creationId xmlns:a16="http://schemas.microsoft.com/office/drawing/2014/main" id="{A9478BCE-00CA-DA3E-4E3D-5967E22A4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728517"/>
              </p:ext>
            </p:extLst>
          </p:nvPr>
        </p:nvGraphicFramePr>
        <p:xfrm>
          <a:off x="239327" y="1265689"/>
          <a:ext cx="11713345" cy="429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343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88E1EC7-794F-0C0C-10CD-F257871DEB26}"/>
              </a:ext>
            </a:extLst>
          </p:cNvPr>
          <p:cNvSpPr/>
          <p:nvPr/>
        </p:nvSpPr>
        <p:spPr>
          <a:xfrm>
            <a:off x="2565780" y="1137746"/>
            <a:ext cx="6625846" cy="819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RISPETTO EX ANTE DEL </a:t>
            </a:r>
          </a:p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PRINCIPIO DNSH NEL BANDO</a:t>
            </a:r>
          </a:p>
        </p:txBody>
      </p:sp>
      <p:pic>
        <p:nvPicPr>
          <p:cNvPr id="8" name="Immagine 7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5344C5C9-191D-235D-AADC-0B6EF2AA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7D0E1E-5B3C-080C-FF9D-23AEA421E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7" y="6220711"/>
            <a:ext cx="608606" cy="630361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9600A2-6F7E-6EC9-4979-34EAF389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5295DBA-1617-FACC-4FE8-B1A260B03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0C25CB59-2E6F-0A4F-7B22-D87343EB12F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A2578B-F683-359A-1E1C-B4CA215DF99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AF65B3-AFDB-7204-AF95-D83E98458EBD}"/>
              </a:ext>
            </a:extLst>
          </p:cNvPr>
          <p:cNvSpPr txBox="1"/>
          <p:nvPr/>
        </p:nvSpPr>
        <p:spPr>
          <a:xfrm>
            <a:off x="815936" y="2158279"/>
            <a:ext cx="9922417" cy="2924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Il bando incentiva il rafforzamento delle capacità amministrativa degli Enti e le attività di informazione, sensibilizzazione e animazione del territorio sui temi dell’efficientamento energetico e della produzione, autoconsumo e condivisione di energie rinnovabili, attraverso la concessione agli Enti locali del territorio di contributi economici a copertura dei relativi costi.</a:t>
            </a:r>
          </a:p>
          <a:p>
            <a:pPr indent="-127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  <a:p>
            <a:pPr indent="-127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u="sng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A fronte della </a:t>
            </a:r>
            <a:r>
              <a:rPr lang="it-IT" sz="1800" b="1" u="sng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natura immateriale delle spese</a:t>
            </a:r>
            <a:r>
              <a:rPr lang="it-IT" sz="1800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1800" u="sng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si ritiene che possa essere </a:t>
            </a:r>
            <a:r>
              <a:rPr lang="it-IT" sz="1800" b="1" u="sng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assunta ex-ante la conformità ai principi DNSH </a:t>
            </a:r>
            <a:r>
              <a:rPr lang="it-IT" sz="1800" u="sng" kern="150" dirty="0">
                <a:effectLst/>
                <a:latin typeface="Raleway" pitchFamily="2" charset="0"/>
                <a:ea typeface="Courier New" panose="02070309020205020404" pitchFamily="49" charset="0"/>
                <a:cs typeface="Courier New" panose="02070309020205020404" pitchFamily="49" charset="0"/>
              </a:rPr>
              <a:t>di tutte le spese ammissibili</a:t>
            </a:r>
            <a:endParaRPr lang="it-IT" sz="14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  <p:pic>
        <p:nvPicPr>
          <p:cNvPr id="5" name="Elemento grafico 4" descr="Segno di spunta con riempimento a tinta unita">
            <a:extLst>
              <a:ext uri="{FF2B5EF4-FFF2-40B4-BE49-F238E27FC236}">
                <a16:creationId xmlns:a16="http://schemas.microsoft.com/office/drawing/2014/main" id="{257212E3-6B1A-E8D8-EBEF-8C5178F79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32829" y="4310731"/>
            <a:ext cx="1543235" cy="15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FF634D7-F8FD-2939-ECFB-01CBB5BF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41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F39B18-468B-BBBB-C069-B99408B79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36E1A3E-5E5D-D659-8605-70090BC5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004D31-49AC-91DB-49A0-782F6EA34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C4D3BED2-532B-3385-8B80-DF66D4AB8C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536B48-0371-F1C1-E053-A6E9FC7904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1BF8151-12DC-A39F-12FC-084BC1BE9EBC}"/>
              </a:ext>
            </a:extLst>
          </p:cNvPr>
          <p:cNvSpPr/>
          <p:nvPr/>
        </p:nvSpPr>
        <p:spPr>
          <a:xfrm>
            <a:off x="2658786" y="377817"/>
            <a:ext cx="6236718" cy="860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OBBLIGHI A CARICO DEI BENEFICIARI E CONTROLLI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1D7F91D-0907-BDBC-7F73-14FE060F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990" y="2050742"/>
            <a:ext cx="8208146" cy="12541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 dirty="0">
                <a:latin typeface="Raleway" pitchFamily="2" charset="0"/>
                <a:sym typeface="Helvetica Neue Medium"/>
              </a:rPr>
              <a:t>RISPETTARE LE PRESCRIZIONE DEL BANDO</a:t>
            </a:r>
          </a:p>
          <a:p>
            <a:pPr algn="just"/>
            <a:r>
              <a:rPr lang="it-IT" sz="2000" dirty="0">
                <a:latin typeface="Raleway" pitchFamily="2" charset="0"/>
                <a:sym typeface="Helvetica Neue Medium"/>
              </a:rPr>
              <a:t>COLLABORAZIONE PER GARANTIRE INFORMAZIONI E CONTROLLI</a:t>
            </a:r>
          </a:p>
          <a:p>
            <a:pPr algn="just"/>
            <a:r>
              <a:rPr lang="it-IT" sz="2000" dirty="0">
                <a:latin typeface="Raleway" pitchFamily="2" charset="0"/>
                <a:sym typeface="Helvetica Neue Medium"/>
              </a:rPr>
              <a:t>CONSERVARE LA DOCUMENTAZIONE GIUSTIFICATIVA DELLA SPESA IN RELAZIONE ALLA PROPOSTA FINANZIATA</a:t>
            </a:r>
          </a:p>
          <a:p>
            <a:pPr marL="0" indent="0">
              <a:buNone/>
            </a:pPr>
            <a:endParaRPr lang="it-IT" sz="2000" dirty="0">
              <a:latin typeface="Raleway" pitchFamily="2" charset="0"/>
              <a:sym typeface="Helvetica Neue Medium"/>
            </a:endParaRPr>
          </a:p>
          <a:p>
            <a:pPr marL="0" indent="0">
              <a:buNone/>
            </a:pPr>
            <a:endParaRPr lang="it-IT" sz="2000" dirty="0">
              <a:latin typeface="Raleway" pitchFamily="2" charset="0"/>
              <a:sym typeface="Helvetica Neue Medium"/>
            </a:endParaRPr>
          </a:p>
          <a:p>
            <a:endParaRPr lang="it-IT" dirty="0"/>
          </a:p>
        </p:txBody>
      </p:sp>
      <p:sp>
        <p:nvSpPr>
          <p:cNvPr id="9" name="Segnaposto contenuto 7">
            <a:extLst>
              <a:ext uri="{FF2B5EF4-FFF2-40B4-BE49-F238E27FC236}">
                <a16:creationId xmlns:a16="http://schemas.microsoft.com/office/drawing/2014/main" id="{52819624-A748-8E16-9643-281626AB0D88}"/>
              </a:ext>
            </a:extLst>
          </p:cNvPr>
          <p:cNvSpPr txBox="1">
            <a:spLocks/>
          </p:cNvSpPr>
          <p:nvPr/>
        </p:nvSpPr>
        <p:spPr>
          <a:xfrm>
            <a:off x="5459767" y="3457805"/>
            <a:ext cx="6214369" cy="847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>
                <a:latin typeface="Raleway" pitchFamily="2" charset="0"/>
                <a:sym typeface="Helvetica Neue Medium"/>
              </a:rPr>
              <a:t>3% DI SANZIONE</a:t>
            </a:r>
            <a:endParaRPr lang="it-IT" dirty="0"/>
          </a:p>
        </p:txBody>
      </p:sp>
      <p:sp>
        <p:nvSpPr>
          <p:cNvPr id="16" name="Segnaposto contenuto 7">
            <a:extLst>
              <a:ext uri="{FF2B5EF4-FFF2-40B4-BE49-F238E27FC236}">
                <a16:creationId xmlns:a16="http://schemas.microsoft.com/office/drawing/2014/main" id="{B3859D7A-9C2D-A1F2-BA1E-1A266BDEF34C}"/>
              </a:ext>
            </a:extLst>
          </p:cNvPr>
          <p:cNvSpPr txBox="1">
            <a:spLocks/>
          </p:cNvSpPr>
          <p:nvPr/>
        </p:nvSpPr>
        <p:spPr>
          <a:xfrm>
            <a:off x="3465990" y="4458485"/>
            <a:ext cx="8208146" cy="1169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Raleway" pitchFamily="2" charset="0"/>
                <a:sym typeface="Helvetica Neue Medium"/>
              </a:rPr>
              <a:t>ANTE CONCESSIONE (DESK)</a:t>
            </a:r>
          </a:p>
          <a:p>
            <a:r>
              <a:rPr lang="it-IT" sz="2000" dirty="0">
                <a:latin typeface="Raleway" pitchFamily="2" charset="0"/>
                <a:sym typeface="Helvetica Neue Medium"/>
              </a:rPr>
              <a:t>ANTE LIQUIDAZIONE (DESK, IN LOCO)</a:t>
            </a:r>
          </a:p>
          <a:p>
            <a:r>
              <a:rPr lang="it-IT" sz="2000" dirty="0">
                <a:latin typeface="Raleway" pitchFamily="2" charset="0"/>
                <a:sym typeface="Helvetica Neue Medium"/>
              </a:rPr>
              <a:t>POST LIQUIDAZIONE (IN LOCO, DESK)</a:t>
            </a:r>
          </a:p>
          <a:p>
            <a:endParaRPr lang="it-IT" sz="2000" dirty="0">
              <a:latin typeface="Raleway" pitchFamily="2" charset="0"/>
              <a:sym typeface="Helvetica Neue Medium"/>
            </a:endParaRPr>
          </a:p>
          <a:p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D956C2-A3CF-B240-A484-F31222969DFD}"/>
              </a:ext>
            </a:extLst>
          </p:cNvPr>
          <p:cNvSpPr/>
          <p:nvPr/>
        </p:nvSpPr>
        <p:spPr>
          <a:xfrm>
            <a:off x="0" y="2050742"/>
            <a:ext cx="3320249" cy="12286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/>
            <a:r>
              <a:rPr lang="it-IT" b="1" dirty="0">
                <a:latin typeface="Raleway" pitchFamily="2" charset="0"/>
                <a:sym typeface="Helvetica Neue Medium"/>
              </a:rPr>
              <a:t>OBBLIGHI GENERALI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3274AD8-7BBF-F46A-5D12-BCCCF8EAD414}"/>
              </a:ext>
            </a:extLst>
          </p:cNvPr>
          <p:cNvSpPr/>
          <p:nvPr/>
        </p:nvSpPr>
        <p:spPr>
          <a:xfrm>
            <a:off x="0" y="3440837"/>
            <a:ext cx="5326602" cy="8478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OBBLIGHI DI COMUNICAZIONE E VISIBILITA’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964F874-7B13-9FB4-63AA-53C5ABF69F70}"/>
              </a:ext>
            </a:extLst>
          </p:cNvPr>
          <p:cNvSpPr/>
          <p:nvPr/>
        </p:nvSpPr>
        <p:spPr>
          <a:xfrm>
            <a:off x="0" y="4458486"/>
            <a:ext cx="3320249" cy="11699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CONTROLLI</a:t>
            </a:r>
          </a:p>
        </p:txBody>
      </p:sp>
    </p:spTree>
    <p:extLst>
      <p:ext uri="{BB962C8B-B14F-4D97-AF65-F5344CB8AC3E}">
        <p14:creationId xmlns:p14="http://schemas.microsoft.com/office/powerpoint/2010/main" val="334237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4B0DA59C-289C-05BD-F88E-BC3CA02B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41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4E7BBD4-5BBD-C362-1BE2-CAC0A0676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424316-339C-FDC3-16B8-0B20A32C0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629" y="6280451"/>
            <a:ext cx="619132" cy="5764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189B1DA-4D34-80CB-2B98-22936AD1A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027" y="6271042"/>
            <a:ext cx="619132" cy="5858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035B989-630E-B69C-2EE1-4170C78DB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70" y="6280451"/>
            <a:ext cx="617817" cy="569524"/>
          </a:xfrm>
          <a:prstGeom prst="rect">
            <a:avLst/>
          </a:prstGeom>
        </p:spPr>
      </p:pic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F9210649-6205-DB3F-E0FC-74071682B95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19A032-B55A-7A43-8A3C-47DE66F5C6C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A2D1840-AEAD-640A-9F94-ADB9B2AA8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748551"/>
              </p:ext>
            </p:extLst>
          </p:nvPr>
        </p:nvGraphicFramePr>
        <p:xfrm>
          <a:off x="166019" y="2039353"/>
          <a:ext cx="11572094" cy="364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5187C9B-424E-AC6F-3405-286C6A0AAC7F}"/>
              </a:ext>
            </a:extLst>
          </p:cNvPr>
          <p:cNvSpPr/>
          <p:nvPr/>
        </p:nvSpPr>
        <p:spPr>
          <a:xfrm>
            <a:off x="2498743" y="208788"/>
            <a:ext cx="6666789" cy="1086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CAUSE DI DECADENZA E REVOCA DEI CONTRIBUTI</a:t>
            </a:r>
          </a:p>
        </p:txBody>
      </p:sp>
    </p:spTree>
    <p:extLst>
      <p:ext uri="{BB962C8B-B14F-4D97-AF65-F5344CB8AC3E}">
        <p14:creationId xmlns:p14="http://schemas.microsoft.com/office/powerpoint/2010/main" val="78349211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FF634D7-F8FD-2939-ECFB-01CBB5BF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41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F39B18-468B-BBBB-C069-B99408B79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36E1A3E-5E5D-D659-8605-70090BC5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004D31-49AC-91DB-49A0-782F6EA34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C4D3BED2-532B-3385-8B80-DF66D4AB8C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536B48-0371-F1C1-E053-A6E9FC7904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1BF8151-12DC-A39F-12FC-084BC1BE9EBC}"/>
              </a:ext>
            </a:extLst>
          </p:cNvPr>
          <p:cNvSpPr/>
          <p:nvPr/>
        </p:nvSpPr>
        <p:spPr>
          <a:xfrm>
            <a:off x="3102591" y="963853"/>
            <a:ext cx="5414663" cy="686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INFORMAZIONI SUL BANDO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1D7F91D-0907-BDBC-7F73-14FE060F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990" y="2050742"/>
            <a:ext cx="8208146" cy="4177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latin typeface="Raleway" pitchFamily="2" charset="0"/>
                <a:sym typeface="Helvetica Neue Medium"/>
              </a:rPr>
              <a:t>http://fesr.regione.emilia-romagna.it/</a:t>
            </a:r>
          </a:p>
          <a:p>
            <a:endParaRPr lang="it-IT" dirty="0"/>
          </a:p>
        </p:txBody>
      </p:sp>
      <p:sp>
        <p:nvSpPr>
          <p:cNvPr id="9" name="Segnaposto contenuto 7">
            <a:extLst>
              <a:ext uri="{FF2B5EF4-FFF2-40B4-BE49-F238E27FC236}">
                <a16:creationId xmlns:a16="http://schemas.microsoft.com/office/drawing/2014/main" id="{52819624-A748-8E16-9643-281626AB0D88}"/>
              </a:ext>
            </a:extLst>
          </p:cNvPr>
          <p:cNvSpPr txBox="1">
            <a:spLocks/>
          </p:cNvSpPr>
          <p:nvPr/>
        </p:nvSpPr>
        <p:spPr>
          <a:xfrm>
            <a:off x="3465990" y="2545037"/>
            <a:ext cx="8208146" cy="757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>
                <a:latin typeface="Raleway" pitchFamily="2" charset="0"/>
                <a:sym typeface="Helvetica Neue Medium"/>
              </a:rPr>
              <a:t>DAL LUNEDI’ AL VENERDI’, DALLE 9.30 ALLE 13.00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Raleway" pitchFamily="2" charset="0"/>
                <a:sym typeface="Helvetica Neue Medium"/>
              </a:rPr>
              <a:t>TEL. 848-800-258</a:t>
            </a:r>
          </a:p>
          <a:p>
            <a:endParaRPr lang="it-IT" dirty="0"/>
          </a:p>
        </p:txBody>
      </p:sp>
      <p:sp>
        <p:nvSpPr>
          <p:cNvPr id="16" name="Segnaposto contenuto 7">
            <a:extLst>
              <a:ext uri="{FF2B5EF4-FFF2-40B4-BE49-F238E27FC236}">
                <a16:creationId xmlns:a16="http://schemas.microsoft.com/office/drawing/2014/main" id="{B3859D7A-9C2D-A1F2-BA1E-1A266BDEF34C}"/>
              </a:ext>
            </a:extLst>
          </p:cNvPr>
          <p:cNvSpPr txBox="1">
            <a:spLocks/>
          </p:cNvSpPr>
          <p:nvPr/>
        </p:nvSpPr>
        <p:spPr>
          <a:xfrm>
            <a:off x="3465990" y="3400847"/>
            <a:ext cx="8208146" cy="417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Raleway" pitchFamily="2" charset="0"/>
                <a:sym typeface="Helvetica Neue Medium"/>
              </a:rPr>
              <a:t>infoporfesr@regione.emilia-romagna.it</a:t>
            </a:r>
          </a:p>
          <a:p>
            <a:endParaRPr lang="it-IT" dirty="0"/>
          </a:p>
        </p:txBody>
      </p:sp>
      <p:sp>
        <p:nvSpPr>
          <p:cNvPr id="17" name="Segnaposto contenuto 7">
            <a:extLst>
              <a:ext uri="{FF2B5EF4-FFF2-40B4-BE49-F238E27FC236}">
                <a16:creationId xmlns:a16="http://schemas.microsoft.com/office/drawing/2014/main" id="{BCA7731E-ACA4-3EA9-1DCF-5071BBEEEF34}"/>
              </a:ext>
            </a:extLst>
          </p:cNvPr>
          <p:cNvSpPr txBox="1">
            <a:spLocks/>
          </p:cNvSpPr>
          <p:nvPr/>
        </p:nvSpPr>
        <p:spPr>
          <a:xfrm>
            <a:off x="3465990" y="3924441"/>
            <a:ext cx="8208146" cy="754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Raleway" pitchFamily="2" charset="0"/>
                <a:sym typeface="Helvetica Neue Medium"/>
              </a:rPr>
              <a:t>https://trasparenza.regione.emilia-romagna.it/altri-contenuti/accesso-civico/documentale</a:t>
            </a:r>
          </a:p>
          <a:p>
            <a:endParaRPr lang="it-IT" sz="20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D956C2-A3CF-B240-A484-F31222969DFD}"/>
              </a:ext>
            </a:extLst>
          </p:cNvPr>
          <p:cNvSpPr/>
          <p:nvPr/>
        </p:nvSpPr>
        <p:spPr>
          <a:xfrm>
            <a:off x="0" y="2050742"/>
            <a:ext cx="3320249" cy="4177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SITO INTERNET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3274AD8-7BBF-F46A-5D12-BCCCF8EAD414}"/>
              </a:ext>
            </a:extLst>
          </p:cNvPr>
          <p:cNvSpPr/>
          <p:nvPr/>
        </p:nvSpPr>
        <p:spPr>
          <a:xfrm>
            <a:off x="-1" y="2564430"/>
            <a:ext cx="3320249" cy="12541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SPORTELLO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IMPRESE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964F874-7B13-9FB4-63AA-53C5ABF69F70}"/>
              </a:ext>
            </a:extLst>
          </p:cNvPr>
          <p:cNvSpPr/>
          <p:nvPr/>
        </p:nvSpPr>
        <p:spPr>
          <a:xfrm>
            <a:off x="-20173" y="3924441"/>
            <a:ext cx="3320249" cy="7380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DIRITTO DI ACCESSO</a:t>
            </a:r>
          </a:p>
        </p:txBody>
      </p:sp>
    </p:spTree>
    <p:extLst>
      <p:ext uri="{BB962C8B-B14F-4D97-AF65-F5344CB8AC3E}">
        <p14:creationId xmlns:p14="http://schemas.microsoft.com/office/powerpoint/2010/main" val="2136448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AFF634D7-F8FD-2939-ECFB-01CBB5BFA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41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F39B18-468B-BBBB-C069-B99408B79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136902"/>
            <a:ext cx="800000" cy="720000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36E1A3E-5E5D-D659-8605-70090BC5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004D31-49AC-91DB-49A0-782F6EA34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C4D3BED2-532B-3385-8B80-DF66D4AB8C7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536B48-0371-F1C1-E053-A6E9FC790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8ECEC92-35FE-F3A6-FF72-E36CF2C2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757" y="2269255"/>
            <a:ext cx="3093243" cy="2319490"/>
          </a:xfrm>
        </p:spPr>
        <p:txBody>
          <a:bodyPr/>
          <a:lstStyle/>
          <a:p>
            <a:r>
              <a:rPr lang="it-IT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2" charset="0"/>
              </a:rPr>
              <a:t>Grazie</a:t>
            </a:r>
            <a:r>
              <a:rPr lang="it-IT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510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633970" y="1027805"/>
            <a:ext cx="6096001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BENEFICIARI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FC7AFC2-70CF-128F-7D93-00751FA9C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" y="6208152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136A574-E7A3-3008-FFE6-DC7C6984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B3CC19-0015-E17C-75E5-521E1E6FA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6756C9AE-B60D-AD8B-DD51-2E544F96E7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8E3A79-65E6-1619-53E8-E2C36CB0F86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CasellaDiTesto 12">
            <a:extLst>
              <a:ext uri="{FF2B5EF4-FFF2-40B4-BE49-F238E27FC236}">
                <a16:creationId xmlns:a16="http://schemas.microsoft.com/office/drawing/2014/main" id="{DE15B1CD-838D-C572-E29F-AD4DDD43F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621783"/>
              </p:ext>
            </p:extLst>
          </p:nvPr>
        </p:nvGraphicFramePr>
        <p:xfrm>
          <a:off x="-2390204" y="1975186"/>
          <a:ext cx="11120175" cy="395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9B93A4-998C-5262-6D58-205EA81991DB}"/>
              </a:ext>
            </a:extLst>
          </p:cNvPr>
          <p:cNvSpPr txBox="1"/>
          <p:nvPr/>
        </p:nvSpPr>
        <p:spPr>
          <a:xfrm>
            <a:off x="7141464" y="3053139"/>
            <a:ext cx="5050536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kern="1200" dirty="0">
                <a:latin typeface="Raleway" pitchFamily="2" charset="0"/>
              </a:rPr>
              <a:t>I comuni possono presentare richiesta di contributo esclusivamente nel caso in cui le Unioni di Comuni di cui fanno parte </a:t>
            </a:r>
            <a:r>
              <a:rPr lang="it-IT" sz="1800" b="1" u="sng" kern="1200" dirty="0">
                <a:latin typeface="Raleway" pitchFamily="2" charset="0"/>
              </a:rPr>
              <a:t>non</a:t>
            </a:r>
            <a:r>
              <a:rPr lang="it-IT" sz="1800" kern="1200" dirty="0">
                <a:latin typeface="Raleway" pitchFamily="2" charset="0"/>
              </a:rPr>
              <a:t> </a:t>
            </a:r>
            <a:r>
              <a:rPr lang="it-IT" sz="1800" b="1" kern="1200" dirty="0">
                <a:latin typeface="Raleway" pitchFamily="2" charset="0"/>
              </a:rPr>
              <a:t>abbiano già autonomamente provveduto o non intendano provvedere in tal senso. </a:t>
            </a:r>
            <a:endParaRPr lang="en-US" sz="1800" b="1" kern="1200" dirty="0">
              <a:latin typeface="Raleway" pitchFamily="2" charset="0"/>
            </a:endParaRPr>
          </a:p>
        </p:txBody>
      </p:sp>
      <p:pic>
        <p:nvPicPr>
          <p:cNvPr id="15" name="Elemento grafico 14" descr="Punto esclamativo con riempimento a tinta unita">
            <a:extLst>
              <a:ext uri="{FF2B5EF4-FFF2-40B4-BE49-F238E27FC236}">
                <a16:creationId xmlns:a16="http://schemas.microsoft.com/office/drawing/2014/main" id="{2E21BCBD-E761-35AB-29DB-F84BC942D5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85103" y="3053139"/>
            <a:ext cx="1943685" cy="194368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2140FD-6A8B-4E8E-45A7-4AF0E08031A2}"/>
              </a:ext>
            </a:extLst>
          </p:cNvPr>
          <p:cNvSpPr txBox="1"/>
          <p:nvPr/>
        </p:nvSpPr>
        <p:spPr>
          <a:xfrm>
            <a:off x="7141464" y="2294997"/>
            <a:ext cx="50505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latin typeface="Raleway" pitchFamily="2" charset="0"/>
              </a:rPr>
              <a:t>Ciascuno dei soggetti beneficiari può presentare </a:t>
            </a:r>
            <a:r>
              <a:rPr lang="it-IT" sz="1800" b="1" dirty="0">
                <a:latin typeface="Raleway" pitchFamily="2" charset="0"/>
              </a:rPr>
              <a:t>una sola richiesta di contributo</a:t>
            </a:r>
            <a:r>
              <a:rPr lang="it-IT" sz="1800" dirty="0">
                <a:latin typeface="Raleway" pitchFamily="2" charset="0"/>
              </a:rPr>
              <a:t>.</a:t>
            </a:r>
            <a:endParaRPr lang="en-US" sz="1800" dirty="0">
              <a:latin typeface="Raleway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7839B8-637A-4092-DC61-DBE73EBCCD53}"/>
              </a:ext>
            </a:extLst>
          </p:cNvPr>
          <p:cNvSpPr txBox="1"/>
          <p:nvPr/>
        </p:nvSpPr>
        <p:spPr>
          <a:xfrm>
            <a:off x="7141464" y="4468830"/>
            <a:ext cx="5050536" cy="1089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0" indent="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800" kern="1200" dirty="0">
                <a:solidFill>
                  <a:srgbClr val="FF0000"/>
                </a:solidFill>
                <a:latin typeface="Raleway" pitchFamily="2" charset="0"/>
              </a:rPr>
              <a:t>Non possono partecipare al bando i soggetti che abbiano </a:t>
            </a:r>
            <a:r>
              <a:rPr lang="it-IT" sz="1800" b="1" kern="1200" dirty="0">
                <a:solidFill>
                  <a:srgbClr val="FF0000"/>
                </a:solidFill>
                <a:latin typeface="Raleway" pitchFamily="2" charset="0"/>
              </a:rPr>
              <a:t>già ottenuto un contributo </a:t>
            </a:r>
            <a:r>
              <a:rPr lang="it-IT" sz="1800" kern="1200" dirty="0">
                <a:solidFill>
                  <a:srgbClr val="FF0000"/>
                </a:solidFill>
                <a:latin typeface="Raleway" pitchFamily="2" charset="0"/>
              </a:rPr>
              <a:t>a valere sul primo bando di cui alla DGR 636/2023</a:t>
            </a:r>
            <a:endParaRPr lang="en-US" sz="1800" b="1" kern="1200" dirty="0">
              <a:solidFill>
                <a:srgbClr val="FF000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4A7636D0-1C1A-7925-CB6F-6EFB8B95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D7223C-E9E4-41FF-BBC6-EDBE3CCB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" y="6208152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25330B-E77A-4A03-3991-A5DEA6D7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B002340-65C6-7606-5A76-97A35ECAA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045B15CE-3FEE-0304-1357-03576645F2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1"/>
            <a:ext cx="1433174" cy="57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FB95BC-C2BC-6964-847A-F587002451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66" y="6419998"/>
            <a:ext cx="3098634" cy="4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 che contiene testo, mappa, diagramma, Carattere&#10;&#10;Descrizione generata automaticamente">
            <a:extLst>
              <a:ext uri="{FF2B5EF4-FFF2-40B4-BE49-F238E27FC236}">
                <a16:creationId xmlns:a16="http://schemas.microsoft.com/office/drawing/2014/main" id="{44C60248-A36E-3D54-8B13-6DE6E78050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557" r="6328" b="1874"/>
          <a:stretch/>
        </p:blipFill>
        <p:spPr>
          <a:xfrm>
            <a:off x="763535" y="807501"/>
            <a:ext cx="10099935" cy="5371724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274EF09-1CC4-4115-5284-F14BFC5225C6}"/>
              </a:ext>
            </a:extLst>
          </p:cNvPr>
          <p:cNvSpPr/>
          <p:nvPr/>
        </p:nvSpPr>
        <p:spPr>
          <a:xfrm>
            <a:off x="2604154" y="212790"/>
            <a:ext cx="5953439" cy="465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Partecipanti alla prima edizione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DC5EDC-D3E9-CA3B-3483-EA936DD9232C}"/>
              </a:ext>
            </a:extLst>
          </p:cNvPr>
          <p:cNvSpPr txBox="1"/>
          <p:nvPr/>
        </p:nvSpPr>
        <p:spPr>
          <a:xfrm>
            <a:off x="2044884" y="6589462"/>
            <a:ext cx="2408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Fonte: immagine elaborata da ANCI-ER</a:t>
            </a:r>
          </a:p>
        </p:txBody>
      </p:sp>
    </p:spTree>
    <p:extLst>
      <p:ext uri="{BB962C8B-B14F-4D97-AF65-F5344CB8AC3E}">
        <p14:creationId xmlns:p14="http://schemas.microsoft.com/office/powerpoint/2010/main" val="36508979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701160" y="127578"/>
            <a:ext cx="6285186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PROPOSTE FINANZIABILI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49DC4C4-7646-8296-5FAF-B46136BE1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243687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43D730-7BC1-0335-685B-EEDBEB73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6D0153-9B86-872C-8D03-91E53D45C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3872A02-4E0C-541A-247F-4A1F04ED96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D87F5C0-9316-C2B4-7009-5433CE8C21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CFCC097-F55E-DAA7-F586-D1D38237A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439442"/>
              </p:ext>
            </p:extLst>
          </p:nvPr>
        </p:nvGraphicFramePr>
        <p:xfrm>
          <a:off x="0" y="1244036"/>
          <a:ext cx="5317724" cy="471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005B5CD-DE10-B6BF-151D-8A937BFC2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882261"/>
              </p:ext>
            </p:extLst>
          </p:nvPr>
        </p:nvGraphicFramePr>
        <p:xfrm>
          <a:off x="5305612" y="1516988"/>
          <a:ext cx="6241002" cy="412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7008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736671" y="222898"/>
            <a:ext cx="6285186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PROPOSTE FINANZIABILI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49DC4C4-7646-8296-5FAF-B46136BE1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6243687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43D730-7BC1-0335-685B-EEDBEB73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6D0153-9B86-872C-8D03-91E53D45C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63872A02-4E0C-541A-247F-4A1F04ED96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D87F5C0-9316-C2B4-7009-5433CE8C21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A27B729-B018-9D06-689B-92C635B0A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5674"/>
              </p:ext>
            </p:extLst>
          </p:nvPr>
        </p:nvGraphicFramePr>
        <p:xfrm>
          <a:off x="362643" y="1189164"/>
          <a:ext cx="11466714" cy="335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14BBB5-42C6-E2EC-38B3-31D1CADA743F}"/>
              </a:ext>
            </a:extLst>
          </p:cNvPr>
          <p:cNvSpPr txBox="1"/>
          <p:nvPr/>
        </p:nvSpPr>
        <p:spPr>
          <a:xfrm>
            <a:off x="362643" y="4684552"/>
            <a:ext cx="11466714" cy="1360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27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kern="15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I potenziali attori del territorio coinvolti, a differenza degli Enti locali, possono svolgere un ruolo anche all’interno di </a:t>
            </a:r>
            <a:r>
              <a:rPr lang="it-IT" sz="1600" b="1" kern="150" dirty="0">
                <a:solidFill>
                  <a:schemeClr val="accent1">
                    <a:lumMod val="50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più proposte candidate</a:t>
            </a:r>
            <a:r>
              <a:rPr lang="it-IT" sz="1600" kern="15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da soggetti diversi.</a:t>
            </a:r>
            <a:endParaRPr lang="it-IT" sz="16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  <a:p>
            <a:pPr indent="-1270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kern="15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Al riguardo si evidenzia che le modalità di coinvolgimento degli attori del territorio devono essere conformi alla normativa vigente in materia di </a:t>
            </a:r>
            <a:r>
              <a:rPr lang="it-IT" sz="1600" b="1" u="sng" kern="150" dirty="0">
                <a:solidFill>
                  <a:schemeClr val="accent1">
                    <a:lumMod val="50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evidenza pubblica, </a:t>
            </a:r>
            <a:r>
              <a:rPr lang="it-IT" sz="1600" kern="150" dirty="0">
                <a:effectLst/>
                <a:latin typeface="Raleway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ove applicabile.</a:t>
            </a:r>
            <a:endParaRPr lang="it-IT" sz="1600" kern="150" dirty="0"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42843" y="178360"/>
            <a:ext cx="6096001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SPESE AMMISSIBILI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2213D1C-97DA-587D-63AE-208C9287C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897396"/>
              </p:ext>
            </p:extLst>
          </p:nvPr>
        </p:nvGraphicFramePr>
        <p:xfrm>
          <a:off x="175342" y="1080622"/>
          <a:ext cx="11754587" cy="256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B0A58B6-90B1-80D7-C51D-1C00479F7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60F2C72-E664-B70F-0FBE-C5ED208E0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A35212-3D7C-78AB-8825-2961299B1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" descr="Immagine">
            <a:extLst>
              <a:ext uri="{FF2B5EF4-FFF2-40B4-BE49-F238E27FC236}">
                <a16:creationId xmlns:a16="http://schemas.microsoft.com/office/drawing/2014/main" id="{C40B582D-3B99-2C9E-4C2B-D729560BE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5D68B80-8D9E-1DE5-10D2-71A655B48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462594D-28C5-FBEB-FABE-C303B3FBA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189553"/>
              </p:ext>
            </p:extLst>
          </p:nvPr>
        </p:nvGraphicFramePr>
        <p:xfrm>
          <a:off x="175341" y="3694517"/>
          <a:ext cx="11754587" cy="248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406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sponsabilità di comunicazione dei beneficiari 2021-2027 — Programma  regionale — Fondo europeo di sviluppo regionale - Fesr">
            <a:extLst>
              <a:ext uri="{FF2B5EF4-FFF2-40B4-BE49-F238E27FC236}">
                <a16:creationId xmlns:a16="http://schemas.microsoft.com/office/drawing/2014/main" id="{88804EA7-3657-6B3C-54EF-DBA12E14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928"/>
            <a:ext cx="30003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8A76083-3606-A488-B235-A42EDDE80191}"/>
              </a:ext>
            </a:extLst>
          </p:cNvPr>
          <p:cNvSpPr/>
          <p:nvPr/>
        </p:nvSpPr>
        <p:spPr>
          <a:xfrm>
            <a:off x="2842843" y="178360"/>
            <a:ext cx="6096001" cy="72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SPESE AMMISSIBILI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058DA99-573D-9BB1-BCB1-428E7283A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906721"/>
              </p:ext>
            </p:extLst>
          </p:nvPr>
        </p:nvGraphicFramePr>
        <p:xfrm>
          <a:off x="210854" y="1497877"/>
          <a:ext cx="11754587" cy="97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B0A58B6-90B1-80D7-C51D-1C00479F7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03840"/>
            <a:ext cx="719146" cy="647232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  <a:effectLst>
            <a:softEdge rad="762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60F2C72-E664-B70F-0FBE-C5ED208E0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001" y="6243687"/>
            <a:ext cx="617817" cy="60738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A35212-3D7C-78AB-8825-2961299B1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" y="6243687"/>
            <a:ext cx="593610" cy="59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" descr="Immagine">
            <a:extLst>
              <a:ext uri="{FF2B5EF4-FFF2-40B4-BE49-F238E27FC236}">
                <a16:creationId xmlns:a16="http://schemas.microsoft.com/office/drawing/2014/main" id="{C40B582D-3B99-2C9E-4C2B-D729560BE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3" y="0"/>
            <a:ext cx="2382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5D68B80-8D9E-1DE5-10D2-71A655B48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6303962"/>
            <a:ext cx="391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8FA9E34-7202-1F37-4DF5-32168F6E4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890434"/>
              </p:ext>
            </p:extLst>
          </p:nvPr>
        </p:nvGraphicFramePr>
        <p:xfrm>
          <a:off x="218706" y="2902794"/>
          <a:ext cx="11754587" cy="18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2048E7-5ACC-E770-8777-6B9E191F03F2}"/>
              </a:ext>
            </a:extLst>
          </p:cNvPr>
          <p:cNvSpPr txBox="1"/>
          <p:nvPr/>
        </p:nvSpPr>
        <p:spPr>
          <a:xfrm>
            <a:off x="1243899" y="5226978"/>
            <a:ext cx="10721542" cy="568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635" algn="just"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3294380" algn="r"/>
              </a:tabLst>
            </a:pPr>
            <a:r>
              <a:rPr lang="it-IT" sz="1400" kern="0" dirty="0">
                <a:effectLst/>
                <a:latin typeface="Raleway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Tutte le voci di spesa precedenti sono da intendersi comprensive dell’</a:t>
            </a:r>
            <a:r>
              <a:rPr lang="it-IT" sz="1400" b="1" kern="0" dirty="0">
                <a:effectLst/>
                <a:latin typeface="Raleway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imposta sul valore aggiunto (IVA), </a:t>
            </a:r>
            <a:r>
              <a:rPr lang="it-IT" sz="1400" kern="0" dirty="0">
                <a:effectLst/>
                <a:latin typeface="Raleway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se la stessa costituisce un costo per il soggetto richiedente. </a:t>
            </a:r>
          </a:p>
        </p:txBody>
      </p:sp>
      <p:pic>
        <p:nvPicPr>
          <p:cNvPr id="10" name="Elemento grafico 9" descr="Tromba medievale con riempimento a tinta unita">
            <a:extLst>
              <a:ext uri="{FF2B5EF4-FFF2-40B4-BE49-F238E27FC236}">
                <a16:creationId xmlns:a16="http://schemas.microsoft.com/office/drawing/2014/main" id="{75F6DC6C-7B03-4A7F-319C-EB5C2E6DF3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6846" y="5004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15596</TotalTime>
  <Words>2870</Words>
  <Application>Microsoft Office PowerPoint</Application>
  <PresentationFormat>Widescreen</PresentationFormat>
  <Paragraphs>306</Paragraphs>
  <Slides>34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Arial Nova</vt:lpstr>
      <vt:lpstr>Calibri</vt:lpstr>
      <vt:lpstr>Calibri Light</vt:lpstr>
      <vt:lpstr>Raleway</vt:lpstr>
      <vt:lpstr>Wingdings</vt:lpstr>
      <vt:lpstr>Tema di Office</vt:lpstr>
      <vt:lpstr>Presentazione standard di PowerPoint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Ricci Mingani Roberto</dc:creator>
  <cp:lastModifiedBy>Zavatti Letizia</cp:lastModifiedBy>
  <cp:revision>75</cp:revision>
  <cp:lastPrinted>2023-05-08T13:23:12Z</cp:lastPrinted>
  <dcterms:created xsi:type="dcterms:W3CDTF">2022-11-13T08:56:50Z</dcterms:created>
  <dcterms:modified xsi:type="dcterms:W3CDTF">2024-02-19T13:07:54Z</dcterms:modified>
</cp:coreProperties>
</file>