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28" r:id="rId5"/>
    <p:sldId id="323" r:id="rId6"/>
    <p:sldId id="324" r:id="rId7"/>
    <p:sldId id="332" r:id="rId8"/>
    <p:sldId id="337" r:id="rId9"/>
    <p:sldId id="335" r:id="rId10"/>
    <p:sldId id="329" r:id="rId11"/>
    <p:sldId id="336" r:id="rId12"/>
    <p:sldId id="339" r:id="rId13"/>
    <p:sldId id="340" r:id="rId14"/>
    <p:sldId id="338" r:id="rId15"/>
    <p:sldId id="334" r:id="rId16"/>
    <p:sldId id="330" r:id="rId17"/>
  </p:sldIdLst>
  <p:sldSz cx="9144000" cy="6858000" type="screen4x3"/>
  <p:notesSz cx="6797675" cy="987266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3">
          <p15:clr>
            <a:srgbClr val="A4A3A4"/>
          </p15:clr>
        </p15:guide>
        <p15:guide id="2" pos="55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CD8AFC-02A1-0D10-8C87-F640837D4A6C}" name="Campo Maurizio" initials="CM" userId="S::maurizio.campo@regione.emilia-romagna.it::951c3f66-c105-4453-b9cc-9befc90d668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lina Esposito" initials="CE" lastIdx="1" clrIdx="0">
    <p:extLst>
      <p:ext uri="{19B8F6BF-5375-455C-9EA6-DF929625EA0E}">
        <p15:presenceInfo xmlns:p15="http://schemas.microsoft.com/office/powerpoint/2012/main" userId="Carmelina Esposito" providerId="None"/>
      </p:ext>
    </p:extLst>
  </p:cmAuthor>
  <p:cmAuthor id="2" name="Pratella Nicoletta" initials="PN" lastIdx="1" clrIdx="1">
    <p:extLst>
      <p:ext uri="{19B8F6BF-5375-455C-9EA6-DF929625EA0E}">
        <p15:presenceInfo xmlns:p15="http://schemas.microsoft.com/office/powerpoint/2012/main" userId="S::Nicoletta.Pratella@Regione.Emilia-Romagna.it::e40d7a74-cfc7-4f0d-8f90-d1f87a3dac93" providerId="AD"/>
      </p:ext>
    </p:extLst>
  </p:cmAuthor>
  <p:cmAuthor id="3" name="Di Monte Andrea" initials="DMA" lastIdx="2" clrIdx="2">
    <p:extLst>
      <p:ext uri="{19B8F6BF-5375-455C-9EA6-DF929625EA0E}">
        <p15:presenceInfo xmlns:p15="http://schemas.microsoft.com/office/powerpoint/2012/main" userId="S::andrea.dimonte@regione.emilia-romagna.it::dffcf323-9b62-4ca2-956e-885cf75f78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C92"/>
    <a:srgbClr val="E54646"/>
    <a:srgbClr val="4F81BD"/>
    <a:srgbClr val="F99645"/>
    <a:srgbClr val="F89645"/>
    <a:srgbClr val="E54546"/>
    <a:srgbClr val="FFC000"/>
    <a:srgbClr val="86C44C"/>
    <a:srgbClr val="009B4E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8FF0C-6328-6831-DA18-AF9BA4259555}" v="17" dt="2024-02-06T13:03:53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573"/>
        <p:guide pos="5539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icheva Marija" userId="S::marija.belicheva@regione.emilia-romagna.it::bc27b680-6a7a-4ae2-8220-65d27ff7f90b" providerId="AD" clId="Web-{359984D3-B6DF-AE30-16A7-4C94B4726FDE}"/>
    <pc:docChg chg="modSld">
      <pc:chgData name="Belicheva Marija" userId="S::marija.belicheva@regione.emilia-romagna.it::bc27b680-6a7a-4ae2-8220-65d27ff7f90b" providerId="AD" clId="Web-{359984D3-B6DF-AE30-16A7-4C94B4726FDE}" dt="2022-12-13T11:20:40.945" v="14" actId="20577"/>
      <pc:docMkLst>
        <pc:docMk/>
      </pc:docMkLst>
      <pc:sldChg chg="modSp">
        <pc:chgData name="Belicheva Marija" userId="S::marija.belicheva@regione.emilia-romagna.it::bc27b680-6a7a-4ae2-8220-65d27ff7f90b" providerId="AD" clId="Web-{359984D3-B6DF-AE30-16A7-4C94B4726FDE}" dt="2022-12-13T11:20:40.945" v="14" actId="20577"/>
        <pc:sldMkLst>
          <pc:docMk/>
          <pc:sldMk cId="639593769" sldId="336"/>
        </pc:sldMkLst>
        <pc:spChg chg="mod">
          <ac:chgData name="Belicheva Marija" userId="S::marija.belicheva@regione.emilia-romagna.it::bc27b680-6a7a-4ae2-8220-65d27ff7f90b" providerId="AD" clId="Web-{359984D3-B6DF-AE30-16A7-4C94B4726FDE}" dt="2022-12-13T11:20:40.945" v="14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826CDD55-222B-B2B8-AF92-51276D7B6995}"/>
    <pc:docChg chg="modSld">
      <pc:chgData name="Belicheva Marija" userId="S::marija.belicheva@regione.emilia-romagna.it::bc27b680-6a7a-4ae2-8220-65d27ff7f90b" providerId="AD" clId="Web-{826CDD55-222B-B2B8-AF92-51276D7B6995}" dt="2023-03-10T11:37:53.013" v="91" actId="20577"/>
      <pc:docMkLst>
        <pc:docMk/>
      </pc:docMkLst>
      <pc:sldChg chg="modSp">
        <pc:chgData name="Belicheva Marija" userId="S::marija.belicheva@regione.emilia-romagna.it::bc27b680-6a7a-4ae2-8220-65d27ff7f90b" providerId="AD" clId="Web-{826CDD55-222B-B2B8-AF92-51276D7B6995}" dt="2023-03-10T11:36:01.992" v="78" actId="20577"/>
        <pc:sldMkLst>
          <pc:docMk/>
          <pc:sldMk cId="2964673247" sldId="323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01.992" v="78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6:10.897" v="79" actId="20577"/>
        <pc:sldMkLst>
          <pc:docMk/>
          <pc:sldMk cId="2296642418" sldId="324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10.897" v="79" actId="20577"/>
          <ac:spMkLst>
            <pc:docMk/>
            <pc:sldMk cId="2296642418" sldId="324"/>
            <ac:spMk id="2" creationId="{C1ABEAF5-9C50-EB99-EA1C-AA618205A739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6:24.335" v="82" actId="14100"/>
        <pc:sldMkLst>
          <pc:docMk/>
          <pc:sldMk cId="3815854546" sldId="332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24.335" v="82" actId="14100"/>
          <ac:spMkLst>
            <pc:docMk/>
            <pc:sldMk cId="3815854546" sldId="332"/>
            <ac:spMk id="4" creationId="{97B17D48-752C-CA79-8BEF-7D2930668536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5:39.270" v="77" actId="1076"/>
        <pc:sldMkLst>
          <pc:docMk/>
          <pc:sldMk cId="2956432605" sldId="334"/>
        </pc:sldMkLst>
        <pc:picChg chg="mod">
          <ac:chgData name="Belicheva Marija" userId="S::marija.belicheva@regione.emilia-romagna.it::bc27b680-6a7a-4ae2-8220-65d27ff7f90b" providerId="AD" clId="Web-{826CDD55-222B-B2B8-AF92-51276D7B6995}" dt="2023-03-10T11:35:39.270" v="77" actId="1076"/>
          <ac:picMkLst>
            <pc:docMk/>
            <pc:sldMk cId="2956432605" sldId="334"/>
            <ac:picMk id="3" creationId="{9F60DF15-259B-BE84-9BED-6636C579866A}"/>
          </ac:picMkLst>
        </pc:picChg>
      </pc:sldChg>
      <pc:sldChg chg="modSp">
        <pc:chgData name="Belicheva Marija" userId="S::marija.belicheva@regione.emilia-romagna.it::bc27b680-6a7a-4ae2-8220-65d27ff7f90b" providerId="AD" clId="Web-{826CDD55-222B-B2B8-AF92-51276D7B6995}" dt="2023-03-10T11:37:53.013" v="91" actId="20577"/>
        <pc:sldMkLst>
          <pc:docMk/>
          <pc:sldMk cId="2516097120" sldId="335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7:53.013" v="91" actId="20577"/>
          <ac:spMkLst>
            <pc:docMk/>
            <pc:sldMk cId="2516097120" sldId="335"/>
            <ac:spMk id="2" creationId="{BEEA72D1-8BA1-EC89-74C1-A8FCC00D9B23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0:27.029" v="10" actId="20577"/>
        <pc:sldMkLst>
          <pc:docMk/>
          <pc:sldMk cId="639593769" sldId="336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0:27.029" v="10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7:04.744" v="87" actId="14100"/>
        <pc:sldMkLst>
          <pc:docMk/>
          <pc:sldMk cId="3837472857" sldId="337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7:04.744" v="87" actId="14100"/>
          <ac:spMkLst>
            <pc:docMk/>
            <pc:sldMk cId="3837472857" sldId="337"/>
            <ac:spMk id="4" creationId="{97B17D48-752C-CA79-8BEF-7D2930668536}"/>
          </ac:spMkLst>
        </pc:spChg>
        <pc:picChg chg="mod">
          <ac:chgData name="Belicheva Marija" userId="S::marija.belicheva@regione.emilia-romagna.it::bc27b680-6a7a-4ae2-8220-65d27ff7f90b" providerId="AD" clId="Web-{826CDD55-222B-B2B8-AF92-51276D7B6995}" dt="2023-03-10T11:36:57.291" v="86" actId="1076"/>
          <ac:picMkLst>
            <pc:docMk/>
            <pc:sldMk cId="3837472857" sldId="337"/>
            <ac:picMk id="9" creationId="{13EDD6EE-E02F-9023-6FCB-E64E26A73F13}"/>
          </ac:picMkLst>
        </pc:picChg>
      </pc:sldChg>
      <pc:sldChg chg="modSp">
        <pc:chgData name="Belicheva Marija" userId="S::marija.belicheva@regione.emilia-romagna.it::bc27b680-6a7a-4ae2-8220-65d27ff7f90b" providerId="AD" clId="Web-{826CDD55-222B-B2B8-AF92-51276D7B6995}" dt="2023-03-10T11:34:47.610" v="72" actId="20577"/>
        <pc:sldMkLst>
          <pc:docMk/>
          <pc:sldMk cId="3405514483" sldId="338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4:47.610" v="72" actId="20577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4:17.045" v="68" actId="20577"/>
        <pc:sldMkLst>
          <pc:docMk/>
          <pc:sldMk cId="1581581679" sldId="339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4:17.045" v="68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Santucci Ettore" userId="S::ettore.santucci@regione.emilia-romagna.it::9f50b76c-fd57-4def-b62a-f22183d5891f" providerId="AD" clId="Web-{5EB361A3-9BCE-397C-0A57-8A4C05D6CB62}"/>
    <pc:docChg chg="addSld delSld modSld sldOrd">
      <pc:chgData name="Santucci Ettore" userId="S::ettore.santucci@regione.emilia-romagna.it::9f50b76c-fd57-4def-b62a-f22183d5891f" providerId="AD" clId="Web-{5EB361A3-9BCE-397C-0A57-8A4C05D6CB62}" dt="2023-08-16T14:10:51.975" v="185" actId="1076"/>
      <pc:docMkLst>
        <pc:docMk/>
      </pc:docMkLst>
      <pc:sldChg chg="new del">
        <pc:chgData name="Santucci Ettore" userId="S::ettore.santucci@regione.emilia-romagna.it::9f50b76c-fd57-4def-b62a-f22183d5891f" providerId="AD" clId="Web-{5EB361A3-9BCE-397C-0A57-8A4C05D6CB62}" dt="2023-08-16T14:00:01.268" v="1"/>
        <pc:sldMkLst>
          <pc:docMk/>
          <pc:sldMk cId="534999778" sldId="340"/>
        </pc:sldMkLst>
      </pc:sldChg>
      <pc:sldChg chg="addSp delSp modSp add ord replId">
        <pc:chgData name="Santucci Ettore" userId="S::ettore.santucci@regione.emilia-romagna.it::9f50b76c-fd57-4def-b62a-f22183d5891f" providerId="AD" clId="Web-{5EB361A3-9BCE-397C-0A57-8A4C05D6CB62}" dt="2023-08-16T14:10:51.975" v="185" actId="1076"/>
        <pc:sldMkLst>
          <pc:docMk/>
          <pc:sldMk cId="2316257060" sldId="340"/>
        </pc:sldMkLst>
        <pc:spChg chg="del mod">
          <ac:chgData name="Santucci Ettore" userId="S::ettore.santucci@regione.emilia-romagna.it::9f50b76c-fd57-4def-b62a-f22183d5891f" providerId="AD" clId="Web-{5EB361A3-9BCE-397C-0A57-8A4C05D6CB62}" dt="2023-08-16T14:09:58.645" v="176"/>
          <ac:spMkLst>
            <pc:docMk/>
            <pc:sldMk cId="2316257060" sldId="340"/>
            <ac:spMk id="2" creationId="{BEEA72D1-8BA1-EC89-74C1-A8FCC00D9B23}"/>
          </ac:spMkLst>
        </pc:spChg>
        <pc:spChg chg="mod">
          <ac:chgData name="Santucci Ettore" userId="S::ettore.santucci@regione.emilia-romagna.it::9f50b76c-fd57-4def-b62a-f22183d5891f" providerId="AD" clId="Web-{5EB361A3-9BCE-397C-0A57-8A4C05D6CB62}" dt="2023-08-16T14:02:04.881" v="17" actId="14100"/>
          <ac:spMkLst>
            <pc:docMk/>
            <pc:sldMk cId="2316257060" sldId="340"/>
            <ac:spMk id="6" creationId="{4BA1CFFC-F3AB-5FF0-DEDB-6A03915D51CF}"/>
          </ac:spMkLst>
        </pc:spChg>
        <pc:spChg chg="mod">
          <ac:chgData name="Santucci Ettore" userId="S::ettore.santucci@regione.emilia-romagna.it::9f50b76c-fd57-4def-b62a-f22183d5891f" providerId="AD" clId="Web-{5EB361A3-9BCE-397C-0A57-8A4C05D6CB62}" dt="2023-08-16T14:01:57.365" v="16" actId="20577"/>
          <ac:spMkLst>
            <pc:docMk/>
            <pc:sldMk cId="2316257060" sldId="340"/>
            <ac:spMk id="7" creationId="{20DB0305-E715-A41D-CCC1-09BAE63C8AD0}"/>
          </ac:spMkLst>
        </pc:spChg>
        <pc:spChg chg="add mod">
          <ac:chgData name="Santucci Ettore" userId="S::ettore.santucci@regione.emilia-romagna.it::9f50b76c-fd57-4def-b62a-f22183d5891f" providerId="AD" clId="Web-{5EB361A3-9BCE-397C-0A57-8A4C05D6CB62}" dt="2023-08-16T14:10:51.975" v="185" actId="1076"/>
          <ac:spMkLst>
            <pc:docMk/>
            <pc:sldMk cId="2316257060" sldId="340"/>
            <ac:spMk id="8" creationId="{6CAC7782-17CE-6AE5-6E11-6A3D82E79570}"/>
          </ac:spMkLst>
        </pc:spChg>
        <pc:spChg chg="add mod">
          <ac:chgData name="Santucci Ettore" userId="S::ettore.santucci@regione.emilia-romagna.it::9f50b76c-fd57-4def-b62a-f22183d5891f" providerId="AD" clId="Web-{5EB361A3-9BCE-397C-0A57-8A4C05D6CB62}" dt="2023-08-16T14:09:58.645" v="176"/>
          <ac:spMkLst>
            <pc:docMk/>
            <pc:sldMk cId="2316257060" sldId="340"/>
            <ac:spMk id="10" creationId="{72E03A50-9576-6722-FBA7-1C4042778084}"/>
          </ac:spMkLst>
        </pc:spChg>
        <pc:picChg chg="del">
          <ac:chgData name="Santucci Ettore" userId="S::ettore.santucci@regione.emilia-romagna.it::9f50b76c-fd57-4def-b62a-f22183d5891f" providerId="AD" clId="Web-{5EB361A3-9BCE-397C-0A57-8A4C05D6CB62}" dt="2023-08-16T14:02:36.522" v="21"/>
          <ac:picMkLst>
            <pc:docMk/>
            <pc:sldMk cId="2316257060" sldId="340"/>
            <ac:picMk id="3" creationId="{9F60DF15-259B-BE84-9BED-6636C579866A}"/>
          </ac:picMkLst>
        </pc:picChg>
        <pc:picChg chg="del">
          <ac:chgData name="Santucci Ettore" userId="S::ettore.santucci@regione.emilia-romagna.it::9f50b76c-fd57-4def-b62a-f22183d5891f" providerId="AD" clId="Web-{5EB361A3-9BCE-397C-0A57-8A4C05D6CB62}" dt="2023-08-16T14:02:41.757" v="24"/>
          <ac:picMkLst>
            <pc:docMk/>
            <pc:sldMk cId="2316257060" sldId="340"/>
            <ac:picMk id="4" creationId="{B88A0623-B49D-AD6F-BE49-3804E4F791C2}"/>
          </ac:picMkLst>
        </pc:picChg>
      </pc:sldChg>
    </pc:docChg>
  </pc:docChgLst>
  <pc:docChgLst>
    <pc:chgData name="Linsalata Anna Maria" userId="5c84611c-f0b9-44f3-a2d9-1f76e8f9c560" providerId="ADAL" clId="{E1374E7C-A2A3-46EF-9911-E71C00E5195D}"/>
    <pc:docChg chg="custSel modSld">
      <pc:chgData name="Linsalata Anna Maria" userId="5c84611c-f0b9-44f3-a2d9-1f76e8f9c560" providerId="ADAL" clId="{E1374E7C-A2A3-46EF-9911-E71C00E5195D}" dt="2022-11-22T13:04:31.104" v="240" actId="1076"/>
      <pc:docMkLst>
        <pc:docMk/>
      </pc:docMkLst>
      <pc:sldChg chg="modSp mod">
        <pc:chgData name="Linsalata Anna Maria" userId="5c84611c-f0b9-44f3-a2d9-1f76e8f9c560" providerId="ADAL" clId="{E1374E7C-A2A3-46EF-9911-E71C00E5195D}" dt="2022-11-22T08:32:30.594" v="2" actId="20577"/>
        <pc:sldMkLst>
          <pc:docMk/>
          <pc:sldMk cId="2964673247" sldId="323"/>
        </pc:sldMkLst>
        <pc:spChg chg="mod">
          <ac:chgData name="Linsalata Anna Maria" userId="5c84611c-f0b9-44f3-a2d9-1f76e8f9c560" providerId="ADAL" clId="{E1374E7C-A2A3-46EF-9911-E71C00E5195D}" dt="2022-11-22T08:32:30.594" v="2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addSp modSp mod">
        <pc:chgData name="Linsalata Anna Maria" userId="5c84611c-f0b9-44f3-a2d9-1f76e8f9c560" providerId="ADAL" clId="{E1374E7C-A2A3-46EF-9911-E71C00E5195D}" dt="2022-11-22T08:56:00.851" v="234" actId="1076"/>
        <pc:sldMkLst>
          <pc:docMk/>
          <pc:sldMk cId="2296642418" sldId="324"/>
        </pc:sldMkLst>
        <pc:spChg chg="add mod">
          <ac:chgData name="Linsalata Anna Maria" userId="5c84611c-f0b9-44f3-a2d9-1f76e8f9c560" providerId="ADAL" clId="{E1374E7C-A2A3-46EF-9911-E71C00E5195D}" dt="2022-11-22T08:56:00.851" v="234" actId="1076"/>
          <ac:spMkLst>
            <pc:docMk/>
            <pc:sldMk cId="2296642418" sldId="324"/>
            <ac:spMk id="2" creationId="{C1ABEAF5-9C50-EB99-EA1C-AA618205A739}"/>
          </ac:spMkLst>
        </pc:spChg>
        <pc:spChg chg="mod">
          <ac:chgData name="Linsalata Anna Maria" userId="5c84611c-f0b9-44f3-a2d9-1f76e8f9c560" providerId="ADAL" clId="{E1374E7C-A2A3-46EF-9911-E71C00E5195D}" dt="2022-11-22T08:53:55.222" v="166" actId="20577"/>
          <ac:spMkLst>
            <pc:docMk/>
            <pc:sldMk cId="2296642418" sldId="324"/>
            <ac:spMk id="3" creationId="{912D1C55-CB42-9960-02A7-DA524A3C8FD1}"/>
          </ac:spMkLst>
        </pc:spChg>
        <pc:graphicFrameChg chg="mod">
          <ac:chgData name="Linsalata Anna Maria" userId="5c84611c-f0b9-44f3-a2d9-1f76e8f9c560" providerId="ADAL" clId="{E1374E7C-A2A3-46EF-9911-E71C00E5195D}" dt="2022-11-22T08:54:23.257" v="169" actId="1076"/>
          <ac:graphicFrameMkLst>
            <pc:docMk/>
            <pc:sldMk cId="2296642418" sldId="324"/>
            <ac:graphicFrameMk id="4" creationId="{9256D204-C5CD-21D6-5FE8-ACE6B747D303}"/>
          </ac:graphicFrameMkLst>
        </pc:graphicFrameChg>
      </pc:sldChg>
      <pc:sldChg chg="modSp mod">
        <pc:chgData name="Linsalata Anna Maria" userId="5c84611c-f0b9-44f3-a2d9-1f76e8f9c560" providerId="ADAL" clId="{E1374E7C-A2A3-46EF-9911-E71C00E5195D}" dt="2022-11-22T13:04:31.104" v="240" actId="1076"/>
        <pc:sldMkLst>
          <pc:docMk/>
          <pc:sldMk cId="957686603" sldId="328"/>
        </pc:sldMkLst>
        <pc:spChg chg="mod">
          <ac:chgData name="Linsalata Anna Maria" userId="5c84611c-f0b9-44f3-a2d9-1f76e8f9c560" providerId="ADAL" clId="{E1374E7C-A2A3-46EF-9911-E71C00E5195D}" dt="2022-11-22T13:04:07.697" v="236" actId="6549"/>
          <ac:spMkLst>
            <pc:docMk/>
            <pc:sldMk cId="957686603" sldId="328"/>
            <ac:spMk id="2" creationId="{A0AEBC61-B959-466C-BB73-90F9B5160EFC}"/>
          </ac:spMkLst>
        </pc:spChg>
        <pc:spChg chg="mod">
          <ac:chgData name="Linsalata Anna Maria" userId="5c84611c-f0b9-44f3-a2d9-1f76e8f9c560" providerId="ADAL" clId="{E1374E7C-A2A3-46EF-9911-E71C00E5195D}" dt="2022-11-22T13:04:31.104" v="240" actId="1076"/>
          <ac:spMkLst>
            <pc:docMk/>
            <pc:sldMk cId="957686603" sldId="328"/>
            <ac:spMk id="7" creationId="{B308B10E-0E2A-6A6D-BC2A-6876FB8963C4}"/>
          </ac:spMkLst>
        </pc:spChg>
        <pc:spChg chg="mod">
          <ac:chgData name="Linsalata Anna Maria" userId="5c84611c-f0b9-44f3-a2d9-1f76e8f9c560" providerId="ADAL" clId="{E1374E7C-A2A3-46EF-9911-E71C00E5195D}" dt="2022-11-22T13:04:20.950" v="239" actId="113"/>
          <ac:spMkLst>
            <pc:docMk/>
            <pc:sldMk cId="957686603" sldId="328"/>
            <ac:spMk id="9" creationId="{ABA0509F-3D71-7C07-3632-80A450CEE567}"/>
          </ac:spMkLst>
        </pc:spChg>
      </pc:sldChg>
      <pc:sldChg chg="modSp mod">
        <pc:chgData name="Linsalata Anna Maria" userId="5c84611c-f0b9-44f3-a2d9-1f76e8f9c560" providerId="ADAL" clId="{E1374E7C-A2A3-46EF-9911-E71C00E5195D}" dt="2022-11-22T08:36:45.301" v="105" actId="20577"/>
        <pc:sldMkLst>
          <pc:docMk/>
          <pc:sldMk cId="3815854546" sldId="332"/>
        </pc:sldMkLst>
        <pc:spChg chg="mod">
          <ac:chgData name="Linsalata Anna Maria" userId="5c84611c-f0b9-44f3-a2d9-1f76e8f9c560" providerId="ADAL" clId="{E1374E7C-A2A3-46EF-9911-E71C00E5195D}" dt="2022-11-22T08:34:25.452" v="17" actId="20577"/>
          <ac:spMkLst>
            <pc:docMk/>
            <pc:sldMk cId="3815854546" sldId="332"/>
            <ac:spMk id="3" creationId="{912D1C55-CB42-9960-02A7-DA524A3C8FD1}"/>
          </ac:spMkLst>
        </pc:spChg>
        <pc:spChg chg="mod">
          <ac:chgData name="Linsalata Anna Maria" userId="5c84611c-f0b9-44f3-a2d9-1f76e8f9c560" providerId="ADAL" clId="{E1374E7C-A2A3-46EF-9911-E71C00E5195D}" dt="2022-11-22T08:36:45.301" v="105" actId="20577"/>
          <ac:spMkLst>
            <pc:docMk/>
            <pc:sldMk cId="3815854546" sldId="332"/>
            <ac:spMk id="4" creationId="{97B17D48-752C-CA79-8BEF-7D2930668536}"/>
          </ac:spMkLst>
        </pc:spChg>
        <pc:graphicFrameChg chg="mod">
          <ac:chgData name="Linsalata Anna Maria" userId="5c84611c-f0b9-44f3-a2d9-1f76e8f9c560" providerId="ADAL" clId="{E1374E7C-A2A3-46EF-9911-E71C00E5195D}" dt="2022-11-22T08:34:32.818" v="20" actId="20577"/>
          <ac:graphicFrameMkLst>
            <pc:docMk/>
            <pc:sldMk cId="3815854546" sldId="332"/>
            <ac:graphicFrameMk id="6" creationId="{B0E9FD56-E296-E171-C83E-F6D149E7D384}"/>
          </ac:graphicFrameMkLst>
        </pc:graphicFrameChg>
      </pc:sldChg>
      <pc:sldChg chg="modSp mod">
        <pc:chgData name="Linsalata Anna Maria" userId="5c84611c-f0b9-44f3-a2d9-1f76e8f9c560" providerId="ADAL" clId="{E1374E7C-A2A3-46EF-9911-E71C00E5195D}" dt="2022-11-22T08:49:08.361" v="140" actId="14100"/>
        <pc:sldMkLst>
          <pc:docMk/>
          <pc:sldMk cId="2956432605" sldId="334"/>
        </pc:sldMkLst>
        <pc:spChg chg="mod">
          <ac:chgData name="Linsalata Anna Maria" userId="5c84611c-f0b9-44f3-a2d9-1f76e8f9c560" providerId="ADAL" clId="{E1374E7C-A2A3-46EF-9911-E71C00E5195D}" dt="2022-11-22T08:49:08.361" v="140" actId="14100"/>
          <ac:spMkLst>
            <pc:docMk/>
            <pc:sldMk cId="2956432605" sldId="334"/>
            <ac:spMk id="2" creationId="{BEEA72D1-8BA1-EC89-74C1-A8FCC00D9B23}"/>
          </ac:spMkLst>
        </pc:spChg>
      </pc:sldChg>
      <pc:sldChg chg="modSp mod">
        <pc:chgData name="Linsalata Anna Maria" userId="5c84611c-f0b9-44f3-a2d9-1f76e8f9c560" providerId="ADAL" clId="{E1374E7C-A2A3-46EF-9911-E71C00E5195D}" dt="2022-11-22T08:39:45.476" v="109" actId="113"/>
        <pc:sldMkLst>
          <pc:docMk/>
          <pc:sldMk cId="2516097120" sldId="335"/>
        </pc:sldMkLst>
        <pc:spChg chg="mod">
          <ac:chgData name="Linsalata Anna Maria" userId="5c84611c-f0b9-44f3-a2d9-1f76e8f9c560" providerId="ADAL" clId="{E1374E7C-A2A3-46EF-9911-E71C00E5195D}" dt="2022-11-22T08:37:47.885" v="108" actId="20577"/>
          <ac:spMkLst>
            <pc:docMk/>
            <pc:sldMk cId="2516097120" sldId="335"/>
            <ac:spMk id="2" creationId="{BEEA72D1-8BA1-EC89-74C1-A8FCC00D9B23}"/>
          </ac:spMkLst>
        </pc:spChg>
        <pc:spChg chg="mod">
          <ac:chgData name="Linsalata Anna Maria" userId="5c84611c-f0b9-44f3-a2d9-1f76e8f9c560" providerId="ADAL" clId="{E1374E7C-A2A3-46EF-9911-E71C00E5195D}" dt="2022-11-22T08:39:45.476" v="109" actId="113"/>
          <ac:spMkLst>
            <pc:docMk/>
            <pc:sldMk cId="2516097120" sldId="335"/>
            <ac:spMk id="3" creationId="{5F12AEF4-06F6-3C10-BB82-18F0D523301B}"/>
          </ac:spMkLst>
        </pc:spChg>
      </pc:sldChg>
      <pc:sldChg chg="modSp mod">
        <pc:chgData name="Linsalata Anna Maria" userId="5c84611c-f0b9-44f3-a2d9-1f76e8f9c560" providerId="ADAL" clId="{E1374E7C-A2A3-46EF-9911-E71C00E5195D}" dt="2022-11-22T08:48:27.788" v="137" actId="20577"/>
        <pc:sldMkLst>
          <pc:docMk/>
          <pc:sldMk cId="639593769" sldId="336"/>
        </pc:sldMkLst>
        <pc:spChg chg="mod">
          <ac:chgData name="Linsalata Anna Maria" userId="5c84611c-f0b9-44f3-a2d9-1f76e8f9c560" providerId="ADAL" clId="{E1374E7C-A2A3-46EF-9911-E71C00E5195D}" dt="2022-11-22T08:48:27.788" v="137" actId="20577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3937F97D-C359-5A2A-8C53-B4052D942BDC}"/>
    <pc:docChg chg="modSld">
      <pc:chgData name="Persiani Jessica" userId="S::jessica.persiani@regione.emilia-romagna.it::66a0b38c-e626-455d-a308-ce5cee98e0e2" providerId="AD" clId="Web-{3937F97D-C359-5A2A-8C53-B4052D942BDC}" dt="2023-12-14T10:59:44.300" v="30" actId="20577"/>
      <pc:docMkLst>
        <pc:docMk/>
      </pc:docMkLst>
      <pc:sldChg chg="modSp">
        <pc:chgData name="Persiani Jessica" userId="S::jessica.persiani@regione.emilia-romagna.it::66a0b38c-e626-455d-a308-ce5cee98e0e2" providerId="AD" clId="Web-{3937F97D-C359-5A2A-8C53-B4052D942BDC}" dt="2023-12-14T10:59:44.300" v="30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3937F97D-C359-5A2A-8C53-B4052D942BDC}" dt="2023-12-14T10:59:44.300" v="30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mpo Maurizio" userId="S::maurizio.campo@regione.emilia-romagna.it::951c3f66-c105-4453-b9cc-9befc90d6688" providerId="AD" clId="Web-{0F19C315-44AF-1F1A-A986-31E48BBD2A21}"/>
    <pc:docChg chg="mod addSld delSld modSld">
      <pc:chgData name="Campo Maurizio" userId="S::maurizio.campo@regione.emilia-romagna.it::951c3f66-c105-4453-b9cc-9befc90d6688" providerId="AD" clId="Web-{0F19C315-44AF-1F1A-A986-31E48BBD2A21}" dt="2023-04-04T13:24:40.057" v="350" actId="20577"/>
      <pc:docMkLst>
        <pc:docMk/>
      </pc:docMkLst>
      <pc:sldChg chg="addCm delCm">
        <pc:chgData name="Campo Maurizio" userId="S::maurizio.campo@regione.emilia-romagna.it::951c3f66-c105-4453-b9cc-9befc90d6688" providerId="AD" clId="Web-{0F19C315-44AF-1F1A-A986-31E48BBD2A21}" dt="2023-04-04T13:22:04.646" v="330"/>
        <pc:sldMkLst>
          <pc:docMk/>
          <pc:sldMk cId="2296642418" sldId="3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Campo Maurizio" userId="S::maurizio.campo@regione.emilia-romagna.it::951c3f66-c105-4453-b9cc-9befc90d6688" providerId="AD" clId="Web-{0F19C315-44AF-1F1A-A986-31E48BBD2A21}" dt="2023-04-04T12:39:12.200" v="143"/>
              <pc2:cmMkLst xmlns:pc2="http://schemas.microsoft.com/office/powerpoint/2019/9/main/command">
                <pc:docMk/>
                <pc:sldMk cId="2296642418" sldId="324"/>
                <pc2:cmMk id="{97F22F21-D84E-4B4E-AF01-164B103D7125}"/>
              </pc2:cmMkLst>
            </pc226:cmChg>
            <pc226:cmChg xmlns:pc226="http://schemas.microsoft.com/office/powerpoint/2022/06/main/command" chg="add">
              <pc226:chgData name="Campo Maurizio" userId="S::maurizio.campo@regione.emilia-romagna.it::951c3f66-c105-4453-b9cc-9befc90d6688" providerId="AD" clId="Web-{0F19C315-44AF-1F1A-A986-31E48BBD2A21}" dt="2023-04-04T13:22:04.646" v="330"/>
              <pc2:cmMkLst xmlns:pc2="http://schemas.microsoft.com/office/powerpoint/2019/9/main/command">
                <pc:docMk/>
                <pc:sldMk cId="2296642418" sldId="324"/>
                <pc2:cmMk id="{9C0447F6-6674-4305-80A1-6F3000B0273B}"/>
              </pc2:cmMkLst>
            </pc226:cmChg>
          </p:ext>
        </pc:extLst>
      </pc:sldChg>
      <pc:sldChg chg="mod modClrScheme chgLayout">
        <pc:chgData name="Campo Maurizio" userId="S::maurizio.campo@regione.emilia-romagna.it::951c3f66-c105-4453-b9cc-9befc90d6688" providerId="AD" clId="Web-{0F19C315-44AF-1F1A-A986-31E48BBD2A21}" dt="2023-04-04T09:36:27.748" v="3"/>
        <pc:sldMkLst>
          <pc:docMk/>
          <pc:sldMk cId="376020733" sldId="330"/>
        </pc:sldMkLst>
      </pc:sldChg>
      <pc:sldChg chg="addCm modCm">
        <pc:chgData name="Campo Maurizio" userId="S::maurizio.campo@regione.emilia-romagna.it::951c3f66-c105-4453-b9cc-9befc90d6688" providerId="AD" clId="Web-{0F19C315-44AF-1F1A-A986-31E48BBD2A21}" dt="2023-04-04T13:22:52.882" v="331"/>
        <pc:sldMkLst>
          <pc:docMk/>
          <pc:sldMk cId="3815854546" sldId="33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ampo Maurizio" userId="S::maurizio.campo@regione.emilia-romagna.it::951c3f66-c105-4453-b9cc-9befc90d6688" providerId="AD" clId="Web-{0F19C315-44AF-1F1A-A986-31E48BBD2A21}" dt="2023-04-04T13:22:52.882" v="331"/>
              <pc2:cmMkLst xmlns:pc2="http://schemas.microsoft.com/office/powerpoint/2019/9/main/command">
                <pc:docMk/>
                <pc:sldMk cId="3815854546" sldId="332"/>
                <pc2:cmMk id="{18AD7EA2-EEB7-45CA-969C-1EC48F6BE4FD}"/>
              </pc2:cmMkLst>
            </pc226:cmChg>
          </p:ext>
        </pc:extLst>
      </pc:sldChg>
      <pc:sldChg chg="modSp">
        <pc:chgData name="Campo Maurizio" userId="S::maurizio.campo@regione.emilia-romagna.it::951c3f66-c105-4453-b9cc-9befc90d6688" providerId="AD" clId="Web-{0F19C315-44AF-1F1A-A986-31E48BBD2A21}" dt="2023-04-04T12:37:19.306" v="140" actId="20577"/>
        <pc:sldMkLst>
          <pc:docMk/>
          <pc:sldMk cId="2516097120" sldId="335"/>
        </pc:sldMkLst>
        <pc:spChg chg="mod">
          <ac:chgData name="Campo Maurizio" userId="S::maurizio.campo@regione.emilia-romagna.it::951c3f66-c105-4453-b9cc-9befc90d6688" providerId="AD" clId="Web-{0F19C315-44AF-1F1A-A986-31E48BBD2A21}" dt="2023-04-04T12:37:19.306" v="140" actId="20577"/>
          <ac:spMkLst>
            <pc:docMk/>
            <pc:sldMk cId="2516097120" sldId="335"/>
            <ac:spMk id="3" creationId="{5F12AEF4-06F6-3C10-BB82-18F0D523301B}"/>
          </ac:spMkLst>
        </pc:spChg>
      </pc:sldChg>
      <pc:sldChg chg="modSp">
        <pc:chgData name="Campo Maurizio" userId="S::maurizio.campo@regione.emilia-romagna.it::951c3f66-c105-4453-b9cc-9befc90d6688" providerId="AD" clId="Web-{0F19C315-44AF-1F1A-A986-31E48BBD2A21}" dt="2023-04-04T13:24:02.509" v="340" actId="20577"/>
        <pc:sldMkLst>
          <pc:docMk/>
          <pc:sldMk cId="639593769" sldId="336"/>
        </pc:sldMkLst>
        <pc:spChg chg="mod">
          <ac:chgData name="Campo Maurizio" userId="S::maurizio.campo@regione.emilia-romagna.it::951c3f66-c105-4453-b9cc-9befc90d6688" providerId="AD" clId="Web-{0F19C315-44AF-1F1A-A986-31E48BBD2A21}" dt="2023-04-04T13:24:02.509" v="340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mpo Maurizio" userId="S::maurizio.campo@regione.emilia-romagna.it::951c3f66-c105-4453-b9cc-9befc90d6688" providerId="AD" clId="Web-{0F19C315-44AF-1F1A-A986-31E48BBD2A21}" dt="2023-04-04T13:24:40.057" v="350" actId="20577"/>
        <pc:sldMkLst>
          <pc:docMk/>
          <pc:sldMk cId="1581581679" sldId="339"/>
        </pc:sldMkLst>
        <pc:spChg chg="mod">
          <ac:chgData name="Campo Maurizio" userId="S::maurizio.campo@regione.emilia-romagna.it::951c3f66-c105-4453-b9cc-9befc90d6688" providerId="AD" clId="Web-{0F19C315-44AF-1F1A-A986-31E48BBD2A21}" dt="2023-04-04T13:24:40.057" v="350" actId="20577"/>
          <ac:spMkLst>
            <pc:docMk/>
            <pc:sldMk cId="1581581679" sldId="339"/>
            <ac:spMk id="3" creationId="{7B8847CB-1793-E067-2703-22E495925EBC}"/>
          </ac:spMkLst>
        </pc:spChg>
      </pc:sldChg>
      <pc:sldChg chg="new del">
        <pc:chgData name="Campo Maurizio" userId="S::maurizio.campo@regione.emilia-romagna.it::951c3f66-c105-4453-b9cc-9befc90d6688" providerId="AD" clId="Web-{0F19C315-44AF-1F1A-A986-31E48BBD2A21}" dt="2023-04-04T09:36:46.170" v="5"/>
        <pc:sldMkLst>
          <pc:docMk/>
          <pc:sldMk cId="1730439968" sldId="340"/>
        </pc:sldMkLst>
      </pc:sldChg>
      <pc:sldChg chg="modSp add replId">
        <pc:chgData name="Campo Maurizio" userId="S::maurizio.campo@regione.emilia-romagna.it::951c3f66-c105-4453-b9cc-9befc90d6688" providerId="AD" clId="Web-{0F19C315-44AF-1F1A-A986-31E48BBD2A21}" dt="2023-04-04T13:21:46.318" v="329" actId="20577"/>
        <pc:sldMkLst>
          <pc:docMk/>
          <pc:sldMk cId="2149063236" sldId="340"/>
        </pc:sldMkLst>
        <pc:spChg chg="mod">
          <ac:chgData name="Campo Maurizio" userId="S::maurizio.campo@regione.emilia-romagna.it::951c3f66-c105-4453-b9cc-9befc90d6688" providerId="AD" clId="Web-{0F19C315-44AF-1F1A-A986-31E48BBD2A21}" dt="2023-04-04T13:17:40.811" v="306" actId="20577"/>
          <ac:spMkLst>
            <pc:docMk/>
            <pc:sldMk cId="2149063236" sldId="340"/>
            <ac:spMk id="3" creationId="{912D1C55-CB42-9960-02A7-DA524A3C8FD1}"/>
          </ac:spMkLst>
        </pc:spChg>
        <pc:spChg chg="mod">
          <ac:chgData name="Campo Maurizio" userId="S::maurizio.campo@regione.emilia-romagna.it::951c3f66-c105-4453-b9cc-9befc90d6688" providerId="AD" clId="Web-{0F19C315-44AF-1F1A-A986-31E48BBD2A21}" dt="2023-04-04T13:21:46.318" v="329" actId="20577"/>
          <ac:spMkLst>
            <pc:docMk/>
            <pc:sldMk cId="2149063236" sldId="340"/>
            <ac:spMk id="8" creationId="{E9CF81B6-D06E-1C0F-4937-32E4D2FC35D7}"/>
          </ac:spMkLst>
        </pc:spChg>
      </pc:sldChg>
      <pc:sldChg chg="new del">
        <pc:chgData name="Campo Maurizio" userId="S::maurizio.campo@regione.emilia-romagna.it::951c3f66-c105-4453-b9cc-9befc90d6688" providerId="AD" clId="Web-{0F19C315-44AF-1F1A-A986-31E48BBD2A21}" dt="2023-04-04T09:35:54.294" v="1"/>
        <pc:sldMkLst>
          <pc:docMk/>
          <pc:sldMk cId="2369785835" sldId="340"/>
        </pc:sldMkLst>
      </pc:sldChg>
      <pc:sldChg chg="delSp modSp new del">
        <pc:chgData name="Campo Maurizio" userId="S::maurizio.campo@regione.emilia-romagna.it::951c3f66-c105-4453-b9cc-9befc90d6688" providerId="AD" clId="Web-{0F19C315-44AF-1F1A-A986-31E48BBD2A21}" dt="2023-04-04T09:38:18.782" v="13"/>
        <pc:sldMkLst>
          <pc:docMk/>
          <pc:sldMk cId="2800010250" sldId="340"/>
        </pc:sldMkLst>
        <pc:spChg chg="del mod">
          <ac:chgData name="Campo Maurizio" userId="S::maurizio.campo@regione.emilia-romagna.it::951c3f66-c105-4453-b9cc-9befc90d6688" providerId="AD" clId="Web-{0F19C315-44AF-1F1A-A986-31E48BBD2A21}" dt="2023-04-04T09:38:11.547" v="12"/>
          <ac:spMkLst>
            <pc:docMk/>
            <pc:sldMk cId="2800010250" sldId="340"/>
            <ac:spMk id="3" creationId="{8F87AD4C-BE39-C6CD-A50E-48E597510327}"/>
          </ac:spMkLst>
        </pc:spChg>
        <pc:spChg chg="del mod">
          <ac:chgData name="Campo Maurizio" userId="S::maurizio.campo@regione.emilia-romagna.it::951c3f66-c105-4453-b9cc-9befc90d6688" providerId="AD" clId="Web-{0F19C315-44AF-1F1A-A986-31E48BBD2A21}" dt="2023-04-04T09:37:34.578" v="9"/>
          <ac:spMkLst>
            <pc:docMk/>
            <pc:sldMk cId="2800010250" sldId="340"/>
            <ac:spMk id="4" creationId="{E0FF75C8-9FFF-EA68-C178-5555890B6252}"/>
          </ac:spMkLst>
        </pc:spChg>
        <pc:spChg chg="mod">
          <ac:chgData name="Campo Maurizio" userId="S::maurizio.campo@regione.emilia-romagna.it::951c3f66-c105-4453-b9cc-9befc90d6688" providerId="AD" clId="Web-{0F19C315-44AF-1F1A-A986-31E48BBD2A21}" dt="2023-04-04T09:37:08.421" v="7" actId="1076"/>
          <ac:spMkLst>
            <pc:docMk/>
            <pc:sldMk cId="2800010250" sldId="340"/>
            <ac:spMk id="5" creationId="{ADA999D7-C547-F959-0D50-334391EF1F8D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1EEF8F8A-9612-EA6F-32AA-D0C32CBAA095}"/>
    <pc:docChg chg="modSld">
      <pc:chgData name="Persiani Jessica" userId="S::jessica.persiani@regione.emilia-romagna.it::66a0b38c-e626-455d-a308-ce5cee98e0e2" providerId="AD" clId="Web-{1EEF8F8A-9612-EA6F-32AA-D0C32CBAA095}" dt="2023-12-18T16:02:14.906" v="12" actId="20577"/>
      <pc:docMkLst>
        <pc:docMk/>
      </pc:docMkLst>
      <pc:sldChg chg="modSp">
        <pc:chgData name="Persiani Jessica" userId="S::jessica.persiani@regione.emilia-romagna.it::66a0b38c-e626-455d-a308-ce5cee98e0e2" providerId="AD" clId="Web-{1EEF8F8A-9612-EA6F-32AA-D0C32CBAA095}" dt="2023-12-18T16:02:14.906" v="12" actId="20577"/>
        <pc:sldMkLst>
          <pc:docMk/>
          <pc:sldMk cId="2964673247" sldId="323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14.906" v="12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2:10.047" v="11" actId="20577"/>
        <pc:sldMkLst>
          <pc:docMk/>
          <pc:sldMk cId="3815854546" sldId="332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10.047" v="11" actId="20577"/>
          <ac:spMkLst>
            <pc:docMk/>
            <pc:sldMk cId="3815854546" sldId="332"/>
            <ac:spMk id="4" creationId="{97B17D48-752C-CA79-8BEF-7D2930668536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52.687" v="8" actId="1076"/>
        <pc:sldMkLst>
          <pc:docMk/>
          <pc:sldMk cId="2516097120" sldId="335"/>
        </pc:sldMkLst>
        <pc:picChg chg="mod">
          <ac:chgData name="Persiani Jessica" userId="S::jessica.persiani@regione.emilia-romagna.it::66a0b38c-e626-455d-a308-ce5cee98e0e2" providerId="AD" clId="Web-{1EEF8F8A-9612-EA6F-32AA-D0C32CBAA095}" dt="2023-12-18T16:01:52.687" v="8" actId="1076"/>
          <ac:picMkLst>
            <pc:docMk/>
            <pc:sldMk cId="2516097120" sldId="335"/>
            <ac:picMk id="1026" creationId="{F6FF1808-A001-7FFB-52CC-EBBA49FAA398}"/>
          </ac:picMkLst>
        </pc:picChg>
      </pc:sldChg>
      <pc:sldChg chg="modSp">
        <pc:chgData name="Persiani Jessica" userId="S::jessica.persiani@regione.emilia-romagna.it::66a0b38c-e626-455d-a308-ce5cee98e0e2" providerId="AD" clId="Web-{1EEF8F8A-9612-EA6F-32AA-D0C32CBAA095}" dt="2023-12-18T16:01:40.296" v="6" actId="20577"/>
        <pc:sldMkLst>
          <pc:docMk/>
          <pc:sldMk cId="639593769" sldId="336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40.296" v="6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2:05.687" v="10" actId="20577"/>
        <pc:sldMkLst>
          <pc:docMk/>
          <pc:sldMk cId="3837472857" sldId="337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05.687" v="10" actId="20577"/>
          <ac:spMkLst>
            <pc:docMk/>
            <pc:sldMk cId="3837472857" sldId="337"/>
            <ac:spMk id="4" creationId="{97B17D48-752C-CA79-8BEF-7D2930668536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21.733" v="4" actId="20577"/>
        <pc:sldMkLst>
          <pc:docMk/>
          <pc:sldMk cId="3405514483" sldId="338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21.733" v="4" actId="20577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32.874" v="5" actId="20577"/>
        <pc:sldMkLst>
          <pc:docMk/>
          <pc:sldMk cId="1581581679" sldId="339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32.874" v="5" actId="20577"/>
          <ac:spMkLst>
            <pc:docMk/>
            <pc:sldMk cId="1581581679" sldId="339"/>
            <ac:spMk id="3" creationId="{7B8847CB-1793-E067-2703-22E495925EBC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16.186" v="2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16.186" v="2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lzana Medea" userId="S::medea.calzana@regione.emilia-romagna.it::62e58d92-f81e-4d0d-a5fb-23bfec6e0b2b" providerId="AD" clId="Web-{34791083-5A13-4729-C28D-2F2CE8D04994}"/>
    <pc:docChg chg="modSld">
      <pc:chgData name="Calzana Medea" userId="S::medea.calzana@regione.emilia-romagna.it::62e58d92-f81e-4d0d-a5fb-23bfec6e0b2b" providerId="AD" clId="Web-{34791083-5A13-4729-C28D-2F2CE8D04994}" dt="2023-02-15T13:47:33.721" v="48" actId="20577"/>
      <pc:docMkLst>
        <pc:docMk/>
      </pc:docMkLst>
      <pc:sldChg chg="delSp modSp">
        <pc:chgData name="Calzana Medea" userId="S::medea.calzana@regione.emilia-romagna.it::62e58d92-f81e-4d0d-a5fb-23bfec6e0b2b" providerId="AD" clId="Web-{34791083-5A13-4729-C28D-2F2CE8D04994}" dt="2023-02-15T13:46:36.843" v="33" actId="20577"/>
        <pc:sldMkLst>
          <pc:docMk/>
          <pc:sldMk cId="639593769" sldId="336"/>
        </pc:sldMkLst>
        <pc:spChg chg="del">
          <ac:chgData name="Calzana Medea" userId="S::medea.calzana@regione.emilia-romagna.it::62e58d92-f81e-4d0d-a5fb-23bfec6e0b2b" providerId="AD" clId="Web-{34791083-5A13-4729-C28D-2F2CE8D04994}" dt="2023-02-15T13:46:06.685" v="23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Calzana Medea" userId="S::medea.calzana@regione.emilia-romagna.it::62e58d92-f81e-4d0d-a5fb-23bfec6e0b2b" providerId="AD" clId="Web-{34791083-5A13-4729-C28D-2F2CE8D04994}" dt="2023-02-15T13:46:36.843" v="33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34791083-5A13-4729-C28D-2F2CE8D04994}" dt="2023-02-15T13:47:33.721" v="48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34791083-5A13-4729-C28D-2F2CE8D04994}" dt="2023-02-15T13:47:33.721" v="48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1D7C357F-DF32-CCFD-546E-76A6228632F1}"/>
    <pc:docChg chg="modSld">
      <pc:chgData name="Calzana Medea" userId="S::medea.calzana@regione.emilia-romagna.it::62e58d92-f81e-4d0d-a5fb-23bfec6e0b2b" providerId="AD" clId="Web-{1D7C357F-DF32-CCFD-546E-76A6228632F1}" dt="2022-09-05T13:46:20.369" v="153" actId="20577"/>
      <pc:docMkLst>
        <pc:docMk/>
      </pc:docMkLst>
      <pc:sldChg chg="addSp delSp modSp">
        <pc:chgData name="Calzana Medea" userId="S::medea.calzana@regione.emilia-romagna.it::62e58d92-f81e-4d0d-a5fb-23bfec6e0b2b" providerId="AD" clId="Web-{1D7C357F-DF32-CCFD-546E-76A6228632F1}" dt="2022-09-05T13:46:20.369" v="153" actId="20577"/>
        <pc:sldMkLst>
          <pc:docMk/>
          <pc:sldMk cId="500052970" sldId="329"/>
        </pc:sldMkLst>
        <pc:spChg chg="add del mod">
          <ac:chgData name="Calzana Medea" userId="S::medea.calzana@regione.emilia-romagna.it::62e58d92-f81e-4d0d-a5fb-23bfec6e0b2b" providerId="AD" clId="Web-{1D7C357F-DF32-CCFD-546E-76A6228632F1}" dt="2022-09-05T13:38:04.897" v="42" actId="14100"/>
          <ac:spMkLst>
            <pc:docMk/>
            <pc:sldMk cId="500052970" sldId="329"/>
            <ac:spMk id="2" creationId="{BEEA72D1-8BA1-EC89-74C1-A8FCC00D9B23}"/>
          </ac:spMkLst>
        </pc:spChg>
        <pc:spChg chg="add del mod">
          <ac:chgData name="Calzana Medea" userId="S::medea.calzana@regione.emilia-romagna.it::62e58d92-f81e-4d0d-a5fb-23bfec6e0b2b" providerId="AD" clId="Web-{1D7C357F-DF32-CCFD-546E-76A6228632F1}" dt="2022-09-05T13:37:42.474" v="38"/>
          <ac:spMkLst>
            <pc:docMk/>
            <pc:sldMk cId="500052970" sldId="329"/>
            <ac:spMk id="4" creationId="{98465BF1-BCBB-355D-4625-C68188075F1B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2:13.039" v="107" actId="1076"/>
          <ac:spMkLst>
            <pc:docMk/>
            <pc:sldMk cId="500052970" sldId="329"/>
            <ac:spMk id="7" creationId="{20DB0305-E715-A41D-CCC1-09BAE63C8AD0}"/>
          </ac:spMkLst>
        </pc:spChg>
        <pc:spChg chg="add del mod">
          <ac:chgData name="Calzana Medea" userId="S::medea.calzana@regione.emilia-romagna.it::62e58d92-f81e-4d0d-a5fb-23bfec6e0b2b" providerId="AD" clId="Web-{1D7C357F-DF32-CCFD-546E-76A6228632F1}" dt="2022-09-05T13:37:58.037" v="40"/>
          <ac:spMkLst>
            <pc:docMk/>
            <pc:sldMk cId="500052970" sldId="329"/>
            <ac:spMk id="8" creationId="{B99DB839-2BFD-B05D-4602-7CE35E7716BE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15.384" v="151" actId="20577"/>
          <ac:spMkLst>
            <pc:docMk/>
            <pc:sldMk cId="500052970" sldId="329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20.369" v="153" actId="20577"/>
          <ac:spMkLst>
            <pc:docMk/>
            <pc:sldMk cId="500052970" sldId="329"/>
            <ac:spMk id="19" creationId="{AEAAFB1F-0686-0E78-601A-A1B0A2986423}"/>
          </ac:spMkLst>
        </pc:spChg>
      </pc:sldChg>
      <pc:sldChg chg="modSp">
        <pc:chgData name="Calzana Medea" userId="S::medea.calzana@regione.emilia-romagna.it::62e58d92-f81e-4d0d-a5fb-23bfec6e0b2b" providerId="AD" clId="Web-{1D7C357F-DF32-CCFD-546E-76A6228632F1}" dt="2022-09-05T13:43:00.558" v="118" actId="20577"/>
        <pc:sldMkLst>
          <pc:docMk/>
          <pc:sldMk cId="3815854546" sldId="332"/>
        </pc:sldMkLst>
        <pc:spChg chg="mod">
          <ac:chgData name="Calzana Medea" userId="S::medea.calzana@regione.emilia-romagna.it::62e58d92-f81e-4d0d-a5fb-23bfec6e0b2b" providerId="AD" clId="Web-{1D7C357F-DF32-CCFD-546E-76A6228632F1}" dt="2022-09-05T13:43:00.558" v="118" actId="20577"/>
          <ac:spMkLst>
            <pc:docMk/>
            <pc:sldMk cId="3815854546" sldId="332"/>
            <ac:spMk id="3" creationId="{912D1C55-CB42-9960-02A7-DA524A3C8FD1}"/>
          </ac:spMkLst>
        </pc:spChg>
      </pc:sldChg>
      <pc:sldChg chg="modSp">
        <pc:chgData name="Calzana Medea" userId="S::medea.calzana@regione.emilia-romagna.it::62e58d92-f81e-4d0d-a5fb-23bfec6e0b2b" providerId="AD" clId="Web-{1D7C357F-DF32-CCFD-546E-76A6228632F1}" dt="2022-09-05T13:43:16.887" v="140" actId="20577"/>
        <pc:sldMkLst>
          <pc:docMk/>
          <pc:sldMk cId="3471253529" sldId="333"/>
        </pc:sldMkLst>
        <pc:spChg chg="mod">
          <ac:chgData name="Calzana Medea" userId="S::medea.calzana@regione.emilia-romagna.it::62e58d92-f81e-4d0d-a5fb-23bfec6e0b2b" providerId="AD" clId="Web-{1D7C357F-DF32-CCFD-546E-76A6228632F1}" dt="2022-09-05T13:43:16.887" v="140" actId="20577"/>
          <ac:spMkLst>
            <pc:docMk/>
            <pc:sldMk cId="3471253529" sldId="333"/>
            <ac:spMk id="3" creationId="{912D1C55-CB42-9960-02A7-DA524A3C8FD1}"/>
          </ac:spMkLst>
        </pc:spChg>
      </pc:sldChg>
      <pc:sldChg chg="addSp modSp">
        <pc:chgData name="Calzana Medea" userId="S::medea.calzana@regione.emilia-romagna.it::62e58d92-f81e-4d0d-a5fb-23bfec6e0b2b" providerId="AD" clId="Web-{1D7C357F-DF32-CCFD-546E-76A6228632F1}" dt="2022-09-05T13:36:44.220" v="28" actId="14100"/>
        <pc:sldMkLst>
          <pc:docMk/>
          <pc:sldMk cId="2516097120" sldId="335"/>
        </pc:sldMkLst>
        <pc:spChg chg="mod">
          <ac:chgData name="Calzana Medea" userId="S::medea.calzana@regione.emilia-romagna.it::62e58d92-f81e-4d0d-a5fb-23bfec6e0b2b" providerId="AD" clId="Web-{1D7C357F-DF32-CCFD-546E-76A6228632F1}" dt="2022-09-05T13:34:31.117" v="25" actId="1076"/>
          <ac:spMkLst>
            <pc:docMk/>
            <pc:sldMk cId="2516097120" sldId="335"/>
            <ac:spMk id="2" creationId="{BEEA72D1-8BA1-EC89-74C1-A8FCC00D9B23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36:44.220" v="28" actId="14100"/>
          <ac:spMkLst>
            <pc:docMk/>
            <pc:sldMk cId="2516097120" sldId="335"/>
            <ac:spMk id="3" creationId="{5F12AEF4-06F6-3C10-BB82-18F0D523301B}"/>
          </ac:spMkLst>
        </pc:spChg>
        <pc:spChg chg="add mod">
          <ac:chgData name="Calzana Medea" userId="S::medea.calzana@regione.emilia-romagna.it::62e58d92-f81e-4d0d-a5fb-23bfec6e0b2b" providerId="AD" clId="Web-{1D7C357F-DF32-CCFD-546E-76A6228632F1}" dt="2022-09-05T13:34:00.693" v="7" actId="20577"/>
          <ac:spMkLst>
            <pc:docMk/>
            <pc:sldMk cId="2516097120" sldId="335"/>
            <ac:spMk id="5" creationId="{1500AFDE-B690-ED59-A957-3B83D2AF44D2}"/>
          </ac:spMkLst>
        </pc:spChg>
        <pc:picChg chg="mod">
          <ac:chgData name="Calzana Medea" userId="S::medea.calzana@regione.emilia-romagna.it::62e58d92-f81e-4d0d-a5fb-23bfec6e0b2b" providerId="AD" clId="Web-{1D7C357F-DF32-CCFD-546E-76A6228632F1}" dt="2022-09-05T13:35:13.057" v="27" actId="1076"/>
          <ac:picMkLst>
            <pc:docMk/>
            <pc:sldMk cId="2516097120" sldId="335"/>
            <ac:picMk id="1026" creationId="{F6FF1808-A001-7FFB-52CC-EBBA49FAA398}"/>
          </ac:picMkLst>
        </pc:picChg>
      </pc:sldChg>
      <pc:sldChg chg="modSp">
        <pc:chgData name="Calzana Medea" userId="S::medea.calzana@regione.emilia-romagna.it::62e58d92-f81e-4d0d-a5fb-23bfec6e0b2b" providerId="AD" clId="Web-{1D7C357F-DF32-CCFD-546E-76A6228632F1}" dt="2022-09-05T13:46:02.602" v="149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D7C357F-DF32-CCFD-546E-76A6228632F1}" dt="2022-09-05T13:42:18.461" v="108" actId="1076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02.602" v="149" actId="20577"/>
          <ac:spMkLst>
            <pc:docMk/>
            <pc:sldMk cId="639593769" sldId="336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5:56.508" v="147" actId="20577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Calzana Medea" userId="S::medea.calzana@regione.emilia-romagna.it::62e58d92-f81e-4d0d-a5fb-23bfec6e0b2b" providerId="AD" clId="Web-{11D801B6-EC3F-836F-CD30-2EBBEAF580C2}"/>
    <pc:docChg chg="modSld">
      <pc:chgData name="Calzana Medea" userId="S::medea.calzana@regione.emilia-romagna.it::62e58d92-f81e-4d0d-a5fb-23bfec6e0b2b" providerId="AD" clId="Web-{11D801B6-EC3F-836F-CD30-2EBBEAF580C2}" dt="2022-12-12T13:06:00.117" v="37" actId="1076"/>
      <pc:docMkLst>
        <pc:docMk/>
      </pc:docMkLst>
      <pc:sldChg chg="addSp modSp">
        <pc:chgData name="Calzana Medea" userId="S::medea.calzana@regione.emilia-romagna.it::62e58d92-f81e-4d0d-a5fb-23bfec6e0b2b" providerId="AD" clId="Web-{11D801B6-EC3F-836F-CD30-2EBBEAF580C2}" dt="2022-12-12T13:06:00.117" v="37" actId="1076"/>
        <pc:sldMkLst>
          <pc:docMk/>
          <pc:sldMk cId="2956432605" sldId="334"/>
        </pc:sldMkLst>
        <pc:spChg chg="mod">
          <ac:chgData name="Calzana Medea" userId="S::medea.calzana@regione.emilia-romagna.it::62e58d92-f81e-4d0d-a5fb-23bfec6e0b2b" providerId="AD" clId="Web-{11D801B6-EC3F-836F-CD30-2EBBEAF580C2}" dt="2022-12-12T13:04:49.363" v="24" actId="20577"/>
          <ac:spMkLst>
            <pc:docMk/>
            <pc:sldMk cId="2956432605" sldId="334"/>
            <ac:spMk id="7" creationId="{20DB0305-E715-A41D-CCC1-09BAE63C8AD0}"/>
          </ac:spMkLst>
        </pc:spChg>
        <pc:picChg chg="add mod">
          <ac:chgData name="Calzana Medea" userId="S::medea.calzana@regione.emilia-romagna.it::62e58d92-f81e-4d0d-a5fb-23bfec6e0b2b" providerId="AD" clId="Web-{11D801B6-EC3F-836F-CD30-2EBBEAF580C2}" dt="2022-12-12T13:05:54.476" v="34" actId="1076"/>
          <ac:picMkLst>
            <pc:docMk/>
            <pc:sldMk cId="2956432605" sldId="334"/>
            <ac:picMk id="3" creationId="{9F60DF15-259B-BE84-9BED-6636C579866A}"/>
          </ac:picMkLst>
        </pc:picChg>
        <pc:picChg chg="add mod">
          <ac:chgData name="Calzana Medea" userId="S::medea.calzana@regione.emilia-romagna.it::62e58d92-f81e-4d0d-a5fb-23bfec6e0b2b" providerId="AD" clId="Web-{11D801B6-EC3F-836F-CD30-2EBBEAF580C2}" dt="2022-12-12T13:06:00.117" v="37" actId="1076"/>
          <ac:picMkLst>
            <pc:docMk/>
            <pc:sldMk cId="2956432605" sldId="334"/>
            <ac:picMk id="4" creationId="{B88A0623-B49D-AD6F-BE49-3804E4F791C2}"/>
          </ac:picMkLst>
        </pc:picChg>
      </pc:sldChg>
    </pc:docChg>
  </pc:docChgLst>
  <pc:docChgLst>
    <pc:chgData name="Calzana Medea" userId="S::medea.calzana@regione.emilia-romagna.it::62e58d92-f81e-4d0d-a5fb-23bfec6e0b2b" providerId="AD" clId="Web-{5764F8C8-B9BA-8692-CCC8-BDE652F19A1A}"/>
    <pc:docChg chg="modSld">
      <pc:chgData name="Calzana Medea" userId="S::medea.calzana@regione.emilia-romagna.it::62e58d92-f81e-4d0d-a5fb-23bfec6e0b2b" providerId="AD" clId="Web-{5764F8C8-B9BA-8692-CCC8-BDE652F19A1A}" dt="2022-12-13T11:18:09.649" v="144" actId="20577"/>
      <pc:docMkLst>
        <pc:docMk/>
      </pc:docMkLst>
      <pc:sldChg chg="modSp">
        <pc:chgData name="Calzana Medea" userId="S::medea.calzana@regione.emilia-romagna.it::62e58d92-f81e-4d0d-a5fb-23bfec6e0b2b" providerId="AD" clId="Web-{5764F8C8-B9BA-8692-CCC8-BDE652F19A1A}" dt="2022-12-13T11:18:09.649" v="144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5764F8C8-B9BA-8692-CCC8-BDE652F19A1A}" dt="2022-12-13T11:18:09.649" v="144" actId="20577"/>
          <ac:spMkLst>
            <pc:docMk/>
            <pc:sldMk cId="639593769" sldId="336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5764F8C8-B9BA-8692-CCC8-BDE652F19A1A}" dt="2022-12-13T11:17:14.694" v="142" actId="1076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Calzana Medea" userId="S::medea.calzana@regione.emilia-romagna.it::62e58d92-f81e-4d0d-a5fb-23bfec6e0b2b" providerId="AD" clId="Web-{110B5BA6-D90C-286E-BE4E-68E7ED6A0949}"/>
    <pc:docChg chg="addSld modSld">
      <pc:chgData name="Calzana Medea" userId="S::medea.calzana@regione.emilia-romagna.it::62e58d92-f81e-4d0d-a5fb-23bfec6e0b2b" providerId="AD" clId="Web-{110B5BA6-D90C-286E-BE4E-68E7ED6A0949}" dt="2022-12-12T14:23:24.246" v="282" actId="20577"/>
      <pc:docMkLst>
        <pc:docMk/>
      </pc:docMkLst>
      <pc:sldChg chg="modSp">
        <pc:chgData name="Calzana Medea" userId="S::medea.calzana@regione.emilia-romagna.it::62e58d92-f81e-4d0d-a5fb-23bfec6e0b2b" providerId="AD" clId="Web-{110B5BA6-D90C-286E-BE4E-68E7ED6A0949}" dt="2022-12-12T14:23:24.246" v="282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10B5BA6-D90C-286E-BE4E-68E7ED6A0949}" dt="2022-12-12T14:23:24.246" v="282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addSp delSp modSp add replId">
        <pc:chgData name="Calzana Medea" userId="S::medea.calzana@regione.emilia-romagna.it::62e58d92-f81e-4d0d-a5fb-23bfec6e0b2b" providerId="AD" clId="Web-{110B5BA6-D90C-286E-BE4E-68E7ED6A0949}" dt="2022-12-12T13:35:52.549" v="190" actId="20577"/>
        <pc:sldMkLst>
          <pc:docMk/>
          <pc:sldMk cId="3837472857" sldId="337"/>
        </pc:sldMkLst>
        <pc:spChg chg="mod">
          <ac:chgData name="Calzana Medea" userId="S::medea.calzana@regione.emilia-romagna.it::62e58d92-f81e-4d0d-a5fb-23bfec6e0b2b" providerId="AD" clId="Web-{110B5BA6-D90C-286E-BE4E-68E7ED6A0949}" dt="2022-12-12T13:32:00.152" v="10" actId="20577"/>
          <ac:spMkLst>
            <pc:docMk/>
            <pc:sldMk cId="3837472857" sldId="337"/>
            <ac:spMk id="3" creationId="{912D1C55-CB42-9960-02A7-DA524A3C8FD1}"/>
          </ac:spMkLst>
        </pc:spChg>
        <pc:spChg chg="mod">
          <ac:chgData name="Calzana Medea" userId="S::medea.calzana@regione.emilia-romagna.it::62e58d92-f81e-4d0d-a5fb-23bfec6e0b2b" providerId="AD" clId="Web-{110B5BA6-D90C-286E-BE4E-68E7ED6A0949}" dt="2022-12-12T13:35:52.549" v="190" actId="20577"/>
          <ac:spMkLst>
            <pc:docMk/>
            <pc:sldMk cId="3837472857" sldId="337"/>
            <ac:spMk id="4" creationId="{97B17D48-752C-CA79-8BEF-7D2930668536}"/>
          </ac:spMkLst>
        </pc:spChg>
        <pc:spChg chg="del">
          <ac:chgData name="Calzana Medea" userId="S::medea.calzana@regione.emilia-romagna.it::62e58d92-f81e-4d0d-a5fb-23bfec6e0b2b" providerId="AD" clId="Web-{110B5BA6-D90C-286E-BE4E-68E7ED6A0949}" dt="2022-12-12T13:32:56.294" v="84"/>
          <ac:spMkLst>
            <pc:docMk/>
            <pc:sldMk cId="3837472857" sldId="337"/>
            <ac:spMk id="10" creationId="{18431F8A-A3FA-3F0E-86B0-7B4388AFF565}"/>
          </ac:spMkLst>
        </pc:spChg>
        <pc:spChg chg="del">
          <ac:chgData name="Calzana Medea" userId="S::medea.calzana@regione.emilia-romagna.it::62e58d92-f81e-4d0d-a5fb-23bfec6e0b2b" providerId="AD" clId="Web-{110B5BA6-D90C-286E-BE4E-68E7ED6A0949}" dt="2022-12-12T13:32:57.513" v="85"/>
          <ac:spMkLst>
            <pc:docMk/>
            <pc:sldMk cId="3837472857" sldId="337"/>
            <ac:spMk id="12" creationId="{12DEA2A8-38C8-91F5-4E6A-98DA83DC6B96}"/>
          </ac:spMkLst>
        </pc:spChg>
        <pc:graphicFrameChg chg="del">
          <ac:chgData name="Calzana Medea" userId="S::medea.calzana@regione.emilia-romagna.it::62e58d92-f81e-4d0d-a5fb-23bfec6e0b2b" providerId="AD" clId="Web-{110B5BA6-D90C-286E-BE4E-68E7ED6A0949}" dt="2022-12-12T13:32:03.434" v="11"/>
          <ac:graphicFrameMkLst>
            <pc:docMk/>
            <pc:sldMk cId="3837472857" sldId="337"/>
            <ac:graphicFrameMk id="6" creationId="{B0E9FD56-E296-E171-C83E-F6D149E7D384}"/>
          </ac:graphicFrameMkLst>
        </pc:graphicFrameChg>
        <pc:picChg chg="add mod">
          <ac:chgData name="Calzana Medea" userId="S::medea.calzana@regione.emilia-romagna.it::62e58d92-f81e-4d0d-a5fb-23bfec6e0b2b" providerId="AD" clId="Web-{110B5BA6-D90C-286E-BE4E-68E7ED6A0949}" dt="2022-12-12T13:35:38.470" v="188" actId="1076"/>
          <ac:picMkLst>
            <pc:docMk/>
            <pc:sldMk cId="3837472857" sldId="337"/>
            <ac:picMk id="9" creationId="{13EDD6EE-E02F-9023-6FCB-E64E26A73F13}"/>
          </ac:picMkLst>
        </pc:picChg>
      </pc:sldChg>
    </pc:docChg>
  </pc:docChgLst>
  <pc:docChgLst>
    <pc:chgData name="Campo Maurizio" userId="S::maurizio.campo@regione.emilia-romagna.it::951c3f66-c105-4453-b9cc-9befc90d6688" providerId="AD" clId="Web-{946E20F1-5921-B24E-A6E4-721E7DDE281B}"/>
    <pc:docChg chg="addSld modSld">
      <pc:chgData name="Campo Maurizio" userId="S::maurizio.campo@regione.emilia-romagna.it::951c3f66-c105-4453-b9cc-9befc90d6688" providerId="AD" clId="Web-{946E20F1-5921-B24E-A6E4-721E7DDE281B}" dt="2023-04-04T13:45:06.970" v="109" actId="20577"/>
      <pc:docMkLst>
        <pc:docMk/>
      </pc:docMkLst>
      <pc:sldChg chg="addSp delSp modSp new">
        <pc:chgData name="Campo Maurizio" userId="S::maurizio.campo@regione.emilia-romagna.it::951c3f66-c105-4453-b9cc-9befc90d6688" providerId="AD" clId="Web-{946E20F1-5921-B24E-A6E4-721E7DDE281B}" dt="2023-04-04T13:45:06.970" v="109" actId="20577"/>
        <pc:sldMkLst>
          <pc:docMk/>
          <pc:sldMk cId="2868481046" sldId="341"/>
        </pc:sldMkLst>
        <pc:spChg chg="del mod">
          <ac:chgData name="Campo Maurizio" userId="S::maurizio.campo@regione.emilia-romagna.it::951c3f66-c105-4453-b9cc-9befc90d6688" providerId="AD" clId="Web-{946E20F1-5921-B24E-A6E4-721E7DDE281B}" dt="2023-04-04T13:41:29.233" v="8"/>
          <ac:spMkLst>
            <pc:docMk/>
            <pc:sldMk cId="2868481046" sldId="341"/>
            <ac:spMk id="2" creationId="{AA16469F-9434-76E1-89EF-787AEF13B5BE}"/>
          </ac:spMkLst>
        </pc:spChg>
        <pc:spChg chg="add del mod">
          <ac:chgData name="Campo Maurizio" userId="S::maurizio.campo@regione.emilia-romagna.it::951c3f66-c105-4453-b9cc-9befc90d6688" providerId="AD" clId="Web-{946E20F1-5921-B24E-A6E4-721E7DDE281B}" dt="2023-04-04T13:45:06.970" v="109" actId="20577"/>
          <ac:spMkLst>
            <pc:docMk/>
            <pc:sldMk cId="2868481046" sldId="341"/>
            <ac:spMk id="3" creationId="{FC0696EB-1160-A176-089E-53E83815731F}"/>
          </ac:spMkLst>
        </pc:spChg>
        <pc:spChg chg="del">
          <ac:chgData name="Campo Maurizio" userId="S::maurizio.campo@regione.emilia-romagna.it::951c3f66-c105-4453-b9cc-9befc90d6688" providerId="AD" clId="Web-{946E20F1-5921-B24E-A6E4-721E7DDE281B}" dt="2023-04-04T13:41:19.045" v="5"/>
          <ac:spMkLst>
            <pc:docMk/>
            <pc:sldMk cId="2868481046" sldId="341"/>
            <ac:spMk id="4" creationId="{1F490F90-0D1E-8B51-5A46-A0A066C0CC36}"/>
          </ac:spMkLst>
        </pc:spChg>
        <pc:spChg chg="del mod">
          <ac:chgData name="Campo Maurizio" userId="S::maurizio.campo@regione.emilia-romagna.it::951c3f66-c105-4453-b9cc-9befc90d6688" providerId="AD" clId="Web-{946E20F1-5921-B24E-A6E4-721E7DDE281B}" dt="2023-04-04T13:41:23.420" v="6"/>
          <ac:spMkLst>
            <pc:docMk/>
            <pc:sldMk cId="2868481046" sldId="341"/>
            <ac:spMk id="5" creationId="{830AA5E8-098D-F86C-0787-E44758535A82}"/>
          </ac:spMkLst>
        </pc:spChg>
        <pc:spChg chg="add del mod">
          <ac:chgData name="Campo Maurizio" userId="S::maurizio.campo@regione.emilia-romagna.it::951c3f66-c105-4453-b9cc-9befc90d6688" providerId="AD" clId="Web-{946E20F1-5921-B24E-A6E4-721E7DDE281B}" dt="2023-04-04T13:41:13.623" v="4"/>
          <ac:spMkLst>
            <pc:docMk/>
            <pc:sldMk cId="2868481046" sldId="341"/>
            <ac:spMk id="6" creationId="{AA784B07-C32E-7306-139E-65EBE245629C}"/>
          </ac:spMkLst>
        </pc:spChg>
      </pc:sldChg>
    </pc:docChg>
  </pc:docChgLst>
  <pc:docChgLst>
    <pc:chgData name="Capraro Fausto" userId="S::fausto.capraro@regione.emilia-romagna.it::0f1332c1-5907-430a-bdf8-f24c53237222" providerId="AD" clId="Web-{F0420428-4060-1F4E-48C2-7F034BF4250B}"/>
    <pc:docChg chg="delSld modSld">
      <pc:chgData name="Capraro Fausto" userId="S::fausto.capraro@regione.emilia-romagna.it::0f1332c1-5907-430a-bdf8-f24c53237222" providerId="AD" clId="Web-{F0420428-4060-1F4E-48C2-7F034BF4250B}" dt="2022-11-23T12:41:40.665" v="3"/>
      <pc:docMkLst>
        <pc:docMk/>
      </pc:docMkLst>
      <pc:sldChg chg="del">
        <pc:chgData name="Capraro Fausto" userId="S::fausto.capraro@regione.emilia-romagna.it::0f1332c1-5907-430a-bdf8-f24c53237222" providerId="AD" clId="Web-{F0420428-4060-1F4E-48C2-7F034BF4250B}" dt="2022-11-23T11:37:26.319" v="0"/>
        <pc:sldMkLst>
          <pc:docMk/>
          <pc:sldMk cId="2900431175" sldId="331"/>
        </pc:sldMkLst>
      </pc:sldChg>
      <pc:sldChg chg="del">
        <pc:chgData name="Capraro Fausto" userId="S::fausto.capraro@regione.emilia-romagna.it::0f1332c1-5907-430a-bdf8-f24c53237222" providerId="AD" clId="Web-{F0420428-4060-1F4E-48C2-7F034BF4250B}" dt="2022-11-23T12:41:40.665" v="3"/>
        <pc:sldMkLst>
          <pc:docMk/>
          <pc:sldMk cId="3471253529" sldId="333"/>
        </pc:sldMkLst>
      </pc:sldChg>
      <pc:sldChg chg="modSp">
        <pc:chgData name="Capraro Fausto" userId="S::fausto.capraro@regione.emilia-romagna.it::0f1332c1-5907-430a-bdf8-f24c53237222" providerId="AD" clId="Web-{F0420428-4060-1F4E-48C2-7F034BF4250B}" dt="2022-11-23T11:37:40.867" v="2" actId="20577"/>
        <pc:sldMkLst>
          <pc:docMk/>
          <pc:sldMk cId="2956432605" sldId="334"/>
        </pc:sldMkLst>
        <pc:spChg chg="mod">
          <ac:chgData name="Capraro Fausto" userId="S::fausto.capraro@regione.emilia-romagna.it::0f1332c1-5907-430a-bdf8-f24c53237222" providerId="AD" clId="Web-{F0420428-4060-1F4E-48C2-7F034BF4250B}" dt="2022-11-23T11:37:40.867" v="2" actId="20577"/>
          <ac:spMkLst>
            <pc:docMk/>
            <pc:sldMk cId="2956432605" sldId="334"/>
            <ac:spMk id="2" creationId="{BEEA72D1-8BA1-EC89-74C1-A8FCC00D9B23}"/>
          </ac:spMkLst>
        </pc:spChg>
      </pc:sldChg>
    </pc:docChg>
  </pc:docChgLst>
  <pc:docChgLst>
    <pc:chgData name="Linsalata Anna Maria" userId="5c84611c-f0b9-44f3-a2d9-1f76e8f9c560" providerId="ADAL" clId="{494A3919-7D74-4097-9401-8D2C785693AA}"/>
    <pc:docChg chg="custSel modSld">
      <pc:chgData name="Linsalata Anna Maria" userId="5c84611c-f0b9-44f3-a2d9-1f76e8f9c560" providerId="ADAL" clId="{494A3919-7D74-4097-9401-8D2C785693AA}" dt="2023-10-11T07:25:07.623" v="3" actId="6549"/>
      <pc:docMkLst>
        <pc:docMk/>
      </pc:docMkLst>
      <pc:sldChg chg="delSp modSp mod">
        <pc:chgData name="Linsalata Anna Maria" userId="5c84611c-f0b9-44f3-a2d9-1f76e8f9c560" providerId="ADAL" clId="{494A3919-7D74-4097-9401-8D2C785693AA}" dt="2023-10-11T07:25:07.623" v="3" actId="6549"/>
        <pc:sldMkLst>
          <pc:docMk/>
          <pc:sldMk cId="2316257060" sldId="340"/>
        </pc:sldMkLst>
        <pc:spChg chg="mod">
          <ac:chgData name="Linsalata Anna Maria" userId="5c84611c-f0b9-44f3-a2d9-1f76e8f9c560" providerId="ADAL" clId="{494A3919-7D74-4097-9401-8D2C785693AA}" dt="2023-10-11T07:25:07.623" v="3" actId="6549"/>
          <ac:spMkLst>
            <pc:docMk/>
            <pc:sldMk cId="2316257060" sldId="340"/>
            <ac:spMk id="8" creationId="{6CAC7782-17CE-6AE5-6E11-6A3D82E79570}"/>
          </ac:spMkLst>
        </pc:spChg>
        <pc:spChg chg="del">
          <ac:chgData name="Linsalata Anna Maria" userId="5c84611c-f0b9-44f3-a2d9-1f76e8f9c560" providerId="ADAL" clId="{494A3919-7D74-4097-9401-8D2C785693AA}" dt="2023-10-11T07:22:55.782" v="0" actId="478"/>
          <ac:spMkLst>
            <pc:docMk/>
            <pc:sldMk cId="2316257060" sldId="340"/>
            <ac:spMk id="10" creationId="{72E03A50-9576-6722-FBA7-1C4042778084}"/>
          </ac:spMkLst>
        </pc:spChg>
      </pc:sldChg>
    </pc:docChg>
  </pc:docChgLst>
  <pc:docChgLst>
    <pc:chgData name="Linsalata Anna Maria" userId="S::annamaria.linsalata@regione.emilia-romagna.it::5c84611c-f0b9-44f3-a2d9-1f76e8f9c560" providerId="AD" clId="Web-{BDA8E36F-A1EF-2A69-F6C4-AB619DE80E62}"/>
    <pc:docChg chg="modSld">
      <pc:chgData name="Linsalata Anna Maria" userId="S::annamaria.linsalata@regione.emilia-romagna.it::5c84611c-f0b9-44f3-a2d9-1f76e8f9c560" providerId="AD" clId="Web-{BDA8E36F-A1EF-2A69-F6C4-AB619DE80E62}" dt="2022-12-21T10:37:42.573" v="1" actId="20577"/>
      <pc:docMkLst>
        <pc:docMk/>
      </pc:docMkLst>
      <pc:sldChg chg="modSp">
        <pc:chgData name="Linsalata Anna Maria" userId="S::annamaria.linsalata@regione.emilia-romagna.it::5c84611c-f0b9-44f3-a2d9-1f76e8f9c560" providerId="AD" clId="Web-{BDA8E36F-A1EF-2A69-F6C4-AB619DE80E62}" dt="2022-12-21T10:37:42.573" v="1" actId="20577"/>
        <pc:sldMkLst>
          <pc:docMk/>
          <pc:sldMk cId="1581581679" sldId="339"/>
        </pc:sldMkLst>
        <pc:spChg chg="mod">
          <ac:chgData name="Linsalata Anna Maria" userId="S::annamaria.linsalata@regione.emilia-romagna.it::5c84611c-f0b9-44f3-a2d9-1f76e8f9c560" providerId="AD" clId="Web-{BDA8E36F-A1EF-2A69-F6C4-AB619DE80E62}" dt="2022-12-21T10:37:42.573" v="1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DE10A954-A13A-F98F-AD56-FFCEB0868578}"/>
    <pc:docChg chg="addSld modSld">
      <pc:chgData name="Belicheva Marija" userId="S::marija.belicheva@regione.emilia-romagna.it::bc27b680-6a7a-4ae2-8220-65d27ff7f90b" providerId="AD" clId="Web-{DE10A954-A13A-F98F-AD56-FFCEB0868578}" dt="2022-12-21T10:26:33.999" v="74" actId="20577"/>
      <pc:docMkLst>
        <pc:docMk/>
      </pc:docMkLst>
      <pc:sldChg chg="addSp modSp">
        <pc:chgData name="Belicheva Marija" userId="S::marija.belicheva@regione.emilia-romagna.it::bc27b680-6a7a-4ae2-8220-65d27ff7f90b" providerId="AD" clId="Web-{DE10A954-A13A-F98F-AD56-FFCEB0868578}" dt="2022-12-21T10:26:33.999" v="74" actId="20577"/>
        <pc:sldMkLst>
          <pc:docMk/>
          <pc:sldMk cId="639593769" sldId="336"/>
        </pc:sldMkLst>
        <pc:spChg chg="add mod">
          <ac:chgData name="Belicheva Marija" userId="S::marija.belicheva@regione.emilia-romagna.it::bc27b680-6a7a-4ae2-8220-65d27ff7f90b" providerId="AD" clId="Web-{DE10A954-A13A-F98F-AD56-FFCEB0868578}" dt="2022-12-21T10:26:33.999" v="74" actId="20577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Belicheva Marija" userId="S::marija.belicheva@regione.emilia-romagna.it::bc27b680-6a7a-4ae2-8220-65d27ff7f90b" providerId="AD" clId="Web-{DE10A954-A13A-F98F-AD56-FFCEB0868578}" dt="2022-12-21T10:26:28.546" v="66" actId="1076"/>
          <ac:spMkLst>
            <pc:docMk/>
            <pc:sldMk cId="639593769" sldId="336"/>
            <ac:spMk id="17" creationId="{F5D589D5-76FF-63CF-3097-FE06FC3DCAA4}"/>
          </ac:spMkLst>
        </pc:spChg>
      </pc:sldChg>
      <pc:sldChg chg="addSp delSp modSp add replId">
        <pc:chgData name="Belicheva Marija" userId="S::marija.belicheva@regione.emilia-romagna.it::bc27b680-6a7a-4ae2-8220-65d27ff7f90b" providerId="AD" clId="Web-{DE10A954-A13A-F98F-AD56-FFCEB0868578}" dt="2022-12-21T10:24:21.447" v="65" actId="20577"/>
        <pc:sldMkLst>
          <pc:docMk/>
          <pc:sldMk cId="1581581679" sldId="339"/>
        </pc:sldMkLst>
        <pc:spChg chg="add mod">
          <ac:chgData name="Belicheva Marija" userId="S::marija.belicheva@regione.emilia-romagna.it::bc27b680-6a7a-4ae2-8220-65d27ff7f90b" providerId="AD" clId="Web-{DE10A954-A13A-F98F-AD56-FFCEB0868578}" dt="2022-12-21T10:24:21.447" v="65" actId="20577"/>
          <ac:spMkLst>
            <pc:docMk/>
            <pc:sldMk cId="1581581679" sldId="339"/>
            <ac:spMk id="3" creationId="{7B8847CB-1793-E067-2703-22E495925EBC}"/>
          </ac:spMkLst>
        </pc:spChg>
        <pc:spChg chg="del mod">
          <ac:chgData name="Belicheva Marija" userId="S::marija.belicheva@regione.emilia-romagna.it::bc27b680-6a7a-4ae2-8220-65d27ff7f90b" providerId="AD" clId="Web-{DE10A954-A13A-F98F-AD56-FFCEB0868578}" dt="2022-12-21T10:24:01.634" v="61"/>
          <ac:spMkLst>
            <pc:docMk/>
            <pc:sldMk cId="1581581679" sldId="339"/>
            <ac:spMk id="17" creationId="{F5D589D5-76FF-63CF-3097-FE06FC3DCAA4}"/>
          </ac:spMkLst>
        </pc:spChg>
      </pc:sldChg>
    </pc:docChg>
  </pc:docChgLst>
  <pc:docChgLst>
    <pc:chgData name="Calzana Medea" userId="S::medea.calzana@regione.emilia-romagna.it::62e58d92-f81e-4d0d-a5fb-23bfec6e0b2b" providerId="AD" clId="Web-{B279E87A-CE4B-2708-EDEC-8369F5F4C51F}"/>
    <pc:docChg chg="modSld">
      <pc:chgData name="Calzana Medea" userId="S::medea.calzana@regione.emilia-romagna.it::62e58d92-f81e-4d0d-a5fb-23bfec6e0b2b" providerId="AD" clId="Web-{B279E87A-CE4B-2708-EDEC-8369F5F4C51F}" dt="2022-12-13T11:36:08.952" v="10" actId="20577"/>
      <pc:docMkLst>
        <pc:docMk/>
      </pc:docMkLst>
      <pc:sldChg chg="modSp">
        <pc:chgData name="Calzana Medea" userId="S::medea.calzana@regione.emilia-romagna.it::62e58d92-f81e-4d0d-a5fb-23bfec6e0b2b" providerId="AD" clId="Web-{B279E87A-CE4B-2708-EDEC-8369F5F4C51F}" dt="2022-12-13T11:36:08.952" v="10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B279E87A-CE4B-2708-EDEC-8369F5F4C51F}" dt="2022-12-13T11:36:08.952" v="10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Santucci Ettore" userId="S::ettore.santucci@regione.emilia-romagna.it::9f50b76c-fd57-4def-b62a-f22183d5891f" providerId="AD" clId="Web-{8CF36E57-2D1E-C4E0-4758-6D64BE8045D4}"/>
    <pc:docChg chg="modSld">
      <pc:chgData name="Santucci Ettore" userId="S::ettore.santucci@regione.emilia-romagna.it::9f50b76c-fd57-4def-b62a-f22183d5891f" providerId="AD" clId="Web-{8CF36E57-2D1E-C4E0-4758-6D64BE8045D4}" dt="2023-07-19T14:50:39.453" v="4" actId="20577"/>
      <pc:docMkLst>
        <pc:docMk/>
      </pc:docMkLst>
      <pc:sldChg chg="modSp">
        <pc:chgData name="Santucci Ettore" userId="S::ettore.santucci@regione.emilia-romagna.it::9f50b76c-fd57-4def-b62a-f22183d5891f" providerId="AD" clId="Web-{8CF36E57-2D1E-C4E0-4758-6D64BE8045D4}" dt="2023-07-19T14:50:39.453" v="4" actId="20577"/>
        <pc:sldMkLst>
          <pc:docMk/>
          <pc:sldMk cId="639593769" sldId="336"/>
        </pc:sldMkLst>
        <pc:spChg chg="mod">
          <ac:chgData name="Santucci Ettore" userId="S::ettore.santucci@regione.emilia-romagna.it::9f50b76c-fd57-4def-b62a-f22183d5891f" providerId="AD" clId="Web-{8CF36E57-2D1E-C4E0-4758-6D64BE8045D4}" dt="2023-07-19T14:50:39.453" v="4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Calzana Medea" userId="S::medea.calzana@regione.emilia-romagna.it::62e58d92-f81e-4d0d-a5fb-23bfec6e0b2b" providerId="AD" clId="Web-{1B5F7657-7497-31E0-A537-ED9D5291B649}"/>
    <pc:docChg chg="modSld">
      <pc:chgData name="Calzana Medea" userId="S::medea.calzana@regione.emilia-romagna.it::62e58d92-f81e-4d0d-a5fb-23bfec6e0b2b" providerId="AD" clId="Web-{1B5F7657-7497-31E0-A537-ED9D5291B649}" dt="2023-01-18T11:57:54.683" v="11" actId="1076"/>
      <pc:docMkLst>
        <pc:docMk/>
      </pc:docMkLst>
      <pc:sldChg chg="modSp">
        <pc:chgData name="Calzana Medea" userId="S::medea.calzana@regione.emilia-romagna.it::62e58d92-f81e-4d0d-a5fb-23bfec6e0b2b" providerId="AD" clId="Web-{1B5F7657-7497-31E0-A537-ED9D5291B649}" dt="2023-01-18T11:57:54.683" v="11" actId="1076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1B5F7657-7497-31E0-A537-ED9D5291B649}" dt="2023-01-18T11:57:54.683" v="11" actId="1076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7B2AC5C2-8EE8-D346-72A4-5A126C30E732}"/>
    <pc:docChg chg="modSld">
      <pc:chgData name="Calzana Medea" userId="S::medea.calzana@regione.emilia-romagna.it::62e58d92-f81e-4d0d-a5fb-23bfec6e0b2b" providerId="AD" clId="Web-{7B2AC5C2-8EE8-D346-72A4-5A126C30E732}" dt="2023-02-15T14:00:47.780" v="35" actId="20577"/>
      <pc:docMkLst>
        <pc:docMk/>
      </pc:docMkLst>
      <pc:sldChg chg="modSp">
        <pc:chgData name="Calzana Medea" userId="S::medea.calzana@regione.emilia-romagna.it::62e58d92-f81e-4d0d-a5fb-23bfec6e0b2b" providerId="AD" clId="Web-{7B2AC5C2-8EE8-D346-72A4-5A126C30E732}" dt="2023-02-15T14:00:47.780" v="35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7B2AC5C2-8EE8-D346-72A4-5A126C30E732}" dt="2023-02-15T14:00:47.780" v="35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29D3D499-D340-E937-ED24-88315CA6A8A9}"/>
    <pc:docChg chg="modSld">
      <pc:chgData name="Persiani Jessica" userId="S::jessica.persiani@regione.emilia-romagna.it::66a0b38c-e626-455d-a308-ce5cee98e0e2" providerId="AD" clId="Web-{29D3D499-D340-E937-ED24-88315CA6A8A9}" dt="2023-12-13T15:54:27.292" v="106" actId="20577"/>
      <pc:docMkLst>
        <pc:docMk/>
      </pc:docMkLst>
      <pc:sldChg chg="modSp">
        <pc:chgData name="Persiani Jessica" userId="S::jessica.persiani@regione.emilia-romagna.it::66a0b38c-e626-455d-a308-ce5cee98e0e2" providerId="AD" clId="Web-{29D3D499-D340-E937-ED24-88315CA6A8A9}" dt="2023-12-13T15:54:27.292" v="106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29D3D499-D340-E937-ED24-88315CA6A8A9}" dt="2023-12-13T15:54:27.292" v="106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Linsalata Anna Maria" userId="5c84611c-f0b9-44f3-a2d9-1f76e8f9c560" providerId="ADAL" clId="{A09C24BF-529D-4E54-9EE3-120EB54C5C7E}"/>
    <pc:docChg chg="undo custSel addSld delSld modSld">
      <pc:chgData name="Linsalata Anna Maria" userId="5c84611c-f0b9-44f3-a2d9-1f76e8f9c560" providerId="ADAL" clId="{A09C24BF-529D-4E54-9EE3-120EB54C5C7E}" dt="2022-12-12T13:39:21.223" v="116" actId="6549"/>
      <pc:docMkLst>
        <pc:docMk/>
      </pc:docMkLst>
      <pc:sldChg chg="modSp add del mod">
        <pc:chgData name="Linsalata Anna Maria" userId="5c84611c-f0b9-44f3-a2d9-1f76e8f9c560" providerId="ADAL" clId="{A09C24BF-529D-4E54-9EE3-120EB54C5C7E}" dt="2022-12-12T13:09:35.550" v="48" actId="14100"/>
        <pc:sldMkLst>
          <pc:docMk/>
          <pc:sldMk cId="2956432605" sldId="334"/>
        </pc:sldMkLst>
        <pc:spChg chg="mod">
          <ac:chgData name="Linsalata Anna Maria" userId="5c84611c-f0b9-44f3-a2d9-1f76e8f9c560" providerId="ADAL" clId="{A09C24BF-529D-4E54-9EE3-120EB54C5C7E}" dt="2022-12-12T13:09:29.686" v="47" actId="14100"/>
          <ac:spMkLst>
            <pc:docMk/>
            <pc:sldMk cId="2956432605" sldId="334"/>
            <ac:spMk id="6" creationId="{4BA1CFFC-F3AB-5FF0-DEDB-6A03915D51CF}"/>
          </ac:spMkLst>
        </pc:spChg>
        <pc:spChg chg="mod">
          <ac:chgData name="Linsalata Anna Maria" userId="5c84611c-f0b9-44f3-a2d9-1f76e8f9c560" providerId="ADAL" clId="{A09C24BF-529D-4E54-9EE3-120EB54C5C7E}" dt="2022-12-12T13:09:35.550" v="48" actId="14100"/>
          <ac:spMkLst>
            <pc:docMk/>
            <pc:sldMk cId="2956432605" sldId="334"/>
            <ac:spMk id="7" creationId="{20DB0305-E715-A41D-CCC1-09BAE63C8AD0}"/>
          </ac:spMkLst>
        </pc:spChg>
      </pc:sldChg>
      <pc:sldChg chg="modSp mod">
        <pc:chgData name="Linsalata Anna Maria" userId="5c84611c-f0b9-44f3-a2d9-1f76e8f9c560" providerId="ADAL" clId="{A09C24BF-529D-4E54-9EE3-120EB54C5C7E}" dt="2022-12-12T13:25:38.626" v="67" actId="1076"/>
        <pc:sldMkLst>
          <pc:docMk/>
          <pc:sldMk cId="2516097120" sldId="335"/>
        </pc:sldMkLst>
        <pc:spChg chg="mod">
          <ac:chgData name="Linsalata Anna Maria" userId="5c84611c-f0b9-44f3-a2d9-1f76e8f9c560" providerId="ADAL" clId="{A09C24BF-529D-4E54-9EE3-120EB54C5C7E}" dt="2022-12-12T13:25:38.626" v="67" actId="1076"/>
          <ac:spMkLst>
            <pc:docMk/>
            <pc:sldMk cId="2516097120" sldId="335"/>
            <ac:spMk id="6" creationId="{4BA1CFFC-F3AB-5FF0-DEDB-6A03915D51CF}"/>
          </ac:spMkLst>
        </pc:spChg>
        <pc:spChg chg="mod">
          <ac:chgData name="Linsalata Anna Maria" userId="5c84611c-f0b9-44f3-a2d9-1f76e8f9c560" providerId="ADAL" clId="{A09C24BF-529D-4E54-9EE3-120EB54C5C7E}" dt="2022-12-12T13:25:20.771" v="64" actId="20577"/>
          <ac:spMkLst>
            <pc:docMk/>
            <pc:sldMk cId="2516097120" sldId="335"/>
            <ac:spMk id="7" creationId="{20DB0305-E715-A41D-CCC1-09BAE63C8AD0}"/>
          </ac:spMkLst>
        </pc:spChg>
      </pc:sldChg>
      <pc:sldChg chg="modSp mod">
        <pc:chgData name="Linsalata Anna Maria" userId="5c84611c-f0b9-44f3-a2d9-1f76e8f9c560" providerId="ADAL" clId="{A09C24BF-529D-4E54-9EE3-120EB54C5C7E}" dt="2022-12-12T13:39:21.223" v="116" actId="6549"/>
        <pc:sldMkLst>
          <pc:docMk/>
          <pc:sldMk cId="3837472857" sldId="337"/>
        </pc:sldMkLst>
        <pc:spChg chg="mod">
          <ac:chgData name="Linsalata Anna Maria" userId="5c84611c-f0b9-44f3-a2d9-1f76e8f9c560" providerId="ADAL" clId="{A09C24BF-529D-4E54-9EE3-120EB54C5C7E}" dt="2022-12-12T13:39:21.223" v="116" actId="6549"/>
          <ac:spMkLst>
            <pc:docMk/>
            <pc:sldMk cId="3837472857" sldId="337"/>
            <ac:spMk id="4" creationId="{97B17D48-752C-CA79-8BEF-7D2930668536}"/>
          </ac:spMkLst>
        </pc:spChg>
        <pc:picChg chg="mod">
          <ac:chgData name="Linsalata Anna Maria" userId="5c84611c-f0b9-44f3-a2d9-1f76e8f9c560" providerId="ADAL" clId="{A09C24BF-529D-4E54-9EE3-120EB54C5C7E}" dt="2022-12-12T13:37:46.670" v="101" actId="1076"/>
          <ac:picMkLst>
            <pc:docMk/>
            <pc:sldMk cId="3837472857" sldId="337"/>
            <ac:picMk id="9" creationId="{13EDD6EE-E02F-9023-6FCB-E64E26A73F13}"/>
          </ac:picMkLst>
        </pc:picChg>
      </pc:sldChg>
    </pc:docChg>
  </pc:docChgLst>
  <pc:docChgLst>
    <pc:chgData name="Santucci Ettore" userId="S::ettore.santucci@regione.emilia-romagna.it::9f50b76c-fd57-4def-b62a-f22183d5891f" providerId="AD" clId="Web-{2C196283-7972-AD9E-1FAE-34F799E2B5EE}"/>
    <pc:docChg chg="modSld">
      <pc:chgData name="Santucci Ettore" userId="S::ettore.santucci@regione.emilia-romagna.it::9f50b76c-fd57-4def-b62a-f22183d5891f" providerId="AD" clId="Web-{2C196283-7972-AD9E-1FAE-34F799E2B5EE}" dt="2023-08-17T11:57:00.508" v="8" actId="20577"/>
      <pc:docMkLst>
        <pc:docMk/>
      </pc:docMkLst>
      <pc:sldChg chg="modSp">
        <pc:chgData name="Santucci Ettore" userId="S::ettore.santucci@regione.emilia-romagna.it::9f50b76c-fd57-4def-b62a-f22183d5891f" providerId="AD" clId="Web-{2C196283-7972-AD9E-1FAE-34F799E2B5EE}" dt="2023-08-17T11:57:00.508" v="8" actId="20577"/>
        <pc:sldMkLst>
          <pc:docMk/>
          <pc:sldMk cId="2316257060" sldId="340"/>
        </pc:sldMkLst>
        <pc:spChg chg="mod">
          <ac:chgData name="Santucci Ettore" userId="S::ettore.santucci@regione.emilia-romagna.it::9f50b76c-fd57-4def-b62a-f22183d5891f" providerId="AD" clId="Web-{2C196283-7972-AD9E-1FAE-34F799E2B5EE}" dt="2023-08-17T11:57:00.508" v="8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7B0099B0-EE5C-E451-9446-4DB4602F65C1}"/>
    <pc:docChg chg="modSld">
      <pc:chgData name="Belicheva Marija" userId="S::marija.belicheva@regione.emilia-romagna.it::bc27b680-6a7a-4ae2-8220-65d27ff7f90b" providerId="AD" clId="Web-{7B0099B0-EE5C-E451-9446-4DB4602F65C1}" dt="2022-11-22T10:10:08.906" v="3" actId="20577"/>
      <pc:docMkLst>
        <pc:docMk/>
      </pc:docMkLst>
      <pc:sldChg chg="modSp">
        <pc:chgData name="Belicheva Marija" userId="S::marija.belicheva@regione.emilia-romagna.it::bc27b680-6a7a-4ae2-8220-65d27ff7f90b" providerId="AD" clId="Web-{7B0099B0-EE5C-E451-9446-4DB4602F65C1}" dt="2022-11-22T10:10:08.906" v="3" actId="20577"/>
        <pc:sldMkLst>
          <pc:docMk/>
          <pc:sldMk cId="957686603" sldId="328"/>
        </pc:sldMkLst>
        <pc:spChg chg="mod">
          <ac:chgData name="Belicheva Marija" userId="S::marija.belicheva@regione.emilia-romagna.it::bc27b680-6a7a-4ae2-8220-65d27ff7f90b" providerId="AD" clId="Web-{7B0099B0-EE5C-E451-9446-4DB4602F65C1}" dt="2022-11-22T10:10:08.906" v="3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Linsalata Anna Maria" userId="S::annamaria.linsalata@regione.emilia-romagna.it::5c84611c-f0b9-44f3-a2d9-1f76e8f9c560" providerId="AD" clId="Web-{B6253CA8-205D-A842-037A-A62318F41A42}"/>
    <pc:docChg chg="modSld">
      <pc:chgData name="Linsalata Anna Maria" userId="S::annamaria.linsalata@regione.emilia-romagna.it::5c84611c-f0b9-44f3-a2d9-1f76e8f9c560" providerId="AD" clId="Web-{B6253CA8-205D-A842-037A-A62318F41A42}" dt="2022-11-22T13:07:03.204" v="3" actId="20577"/>
      <pc:docMkLst>
        <pc:docMk/>
      </pc:docMkLst>
      <pc:sldChg chg="modSp">
        <pc:chgData name="Linsalata Anna Maria" userId="S::annamaria.linsalata@regione.emilia-romagna.it::5c84611c-f0b9-44f3-a2d9-1f76e8f9c560" providerId="AD" clId="Web-{B6253CA8-205D-A842-037A-A62318F41A42}" dt="2022-11-22T13:07:03.204" v="3" actId="20577"/>
        <pc:sldMkLst>
          <pc:docMk/>
          <pc:sldMk cId="957686603" sldId="328"/>
        </pc:sldMkLst>
        <pc:spChg chg="mod">
          <ac:chgData name="Linsalata Anna Maria" userId="S::annamaria.linsalata@regione.emilia-romagna.it::5c84611c-f0b9-44f3-a2d9-1f76e8f9c560" providerId="AD" clId="Web-{B6253CA8-205D-A842-037A-A62318F41A42}" dt="2022-11-22T13:07:03.204" v="3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Calzana Medea" userId="S::medea.calzana@regione.emilia-romagna.it::62e58d92-f81e-4d0d-a5fb-23bfec6e0b2b" providerId="AD" clId="Web-{1FA2EFDC-4192-02F5-7970-3E4344092C4A}"/>
    <pc:docChg chg="modSld">
      <pc:chgData name="Calzana Medea" userId="S::medea.calzana@regione.emilia-romagna.it::62e58d92-f81e-4d0d-a5fb-23bfec6e0b2b" providerId="AD" clId="Web-{1FA2EFDC-4192-02F5-7970-3E4344092C4A}" dt="2022-12-21T10:56:53.983" v="33" actId="20577"/>
      <pc:docMkLst>
        <pc:docMk/>
      </pc:docMkLst>
      <pc:sldChg chg="modSp">
        <pc:chgData name="Calzana Medea" userId="S::medea.calzana@regione.emilia-romagna.it::62e58d92-f81e-4d0d-a5fb-23bfec6e0b2b" providerId="AD" clId="Web-{1FA2EFDC-4192-02F5-7970-3E4344092C4A}" dt="2022-12-21T10:56:45.045" v="24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FA2EFDC-4192-02F5-7970-3E4344092C4A}" dt="2022-12-21T10:56:45.045" v="24" actId="20577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Calzana Medea" userId="S::medea.calzana@regione.emilia-romagna.it::62e58d92-f81e-4d0d-a5fb-23bfec6e0b2b" providerId="AD" clId="Web-{1FA2EFDC-4192-02F5-7970-3E4344092C4A}" dt="2022-12-21T10:55:56.997" v="15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1FA2EFDC-4192-02F5-7970-3E4344092C4A}" dt="2022-12-21T10:56:53.983" v="33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1FA2EFDC-4192-02F5-7970-3E4344092C4A}" dt="2022-12-21T10:56:53.983" v="33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7E27869B-F5CF-9A42-34C8-B296087E669E}"/>
    <pc:docChg chg="addSld modSld">
      <pc:chgData name="Calzana Medea" userId="S::medea.calzana@regione.emilia-romagna.it::62e58d92-f81e-4d0d-a5fb-23bfec6e0b2b" providerId="AD" clId="Web-{7E27869B-F5CF-9A42-34C8-B296087E669E}" dt="2022-12-20T14:41:57.832" v="131" actId="1076"/>
      <pc:docMkLst>
        <pc:docMk/>
      </pc:docMkLst>
      <pc:sldChg chg="delSp modSp">
        <pc:chgData name="Calzana Medea" userId="S::medea.calzana@regione.emilia-romagna.it::62e58d92-f81e-4d0d-a5fb-23bfec6e0b2b" providerId="AD" clId="Web-{7E27869B-F5CF-9A42-34C8-B296087E669E}" dt="2022-12-20T14:40:54.424" v="125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7E27869B-F5CF-9A42-34C8-B296087E669E}" dt="2022-12-20T14:27:26.852" v="77" actId="14100"/>
          <ac:spMkLst>
            <pc:docMk/>
            <pc:sldMk cId="639593769" sldId="336"/>
            <ac:spMk id="6" creationId="{4BA1CFFC-F3AB-5FF0-DEDB-6A03915D51CF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27:35.712" v="79" actId="1076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40:54.424" v="125" actId="20577"/>
          <ac:spMkLst>
            <pc:docMk/>
            <pc:sldMk cId="639593769" sldId="336"/>
            <ac:spMk id="17" creationId="{F5D589D5-76FF-63CF-3097-FE06FC3DCAA4}"/>
          </ac:spMkLst>
        </pc:spChg>
        <pc:spChg chg="del mod">
          <ac:chgData name="Calzana Medea" userId="S::medea.calzana@regione.emilia-romagna.it::62e58d92-f81e-4d0d-a5fb-23bfec6e0b2b" providerId="AD" clId="Web-{7E27869B-F5CF-9A42-34C8-B296087E669E}" dt="2022-12-20T14:21:51.670" v="30"/>
          <ac:spMkLst>
            <pc:docMk/>
            <pc:sldMk cId="639593769" sldId="336"/>
            <ac:spMk id="19" creationId="{AEAAFB1F-0686-0E78-601A-A1B0A2986423}"/>
          </ac:spMkLst>
        </pc:spChg>
      </pc:sldChg>
      <pc:sldChg chg="addSp delSp modSp add replId">
        <pc:chgData name="Calzana Medea" userId="S::medea.calzana@regione.emilia-romagna.it::62e58d92-f81e-4d0d-a5fb-23bfec6e0b2b" providerId="AD" clId="Web-{7E27869B-F5CF-9A42-34C8-B296087E669E}" dt="2022-12-20T14:41:57.832" v="131" actId="1076"/>
        <pc:sldMkLst>
          <pc:docMk/>
          <pc:sldMk cId="3405514483" sldId="338"/>
        </pc:sldMkLst>
        <pc:spChg chg="mod">
          <ac:chgData name="Calzana Medea" userId="S::medea.calzana@regione.emilia-romagna.it::62e58d92-f81e-4d0d-a5fb-23bfec6e0b2b" providerId="AD" clId="Web-{7E27869B-F5CF-9A42-34C8-B296087E669E}" dt="2022-12-20T14:22:09.608" v="36" actId="1076"/>
          <ac:spMkLst>
            <pc:docMk/>
            <pc:sldMk cId="3405514483" sldId="338"/>
            <ac:spMk id="7" creationId="{20DB0305-E715-A41D-CCC1-09BAE63C8AD0}"/>
          </ac:spMkLst>
        </pc:spChg>
        <pc:spChg chg="del mod">
          <ac:chgData name="Calzana Medea" userId="S::medea.calzana@regione.emilia-romagna.it::62e58d92-f81e-4d0d-a5fb-23bfec6e0b2b" providerId="AD" clId="Web-{7E27869B-F5CF-9A42-34C8-B296087E669E}" dt="2022-12-20T14:21:57.201" v="32"/>
          <ac:spMkLst>
            <pc:docMk/>
            <pc:sldMk cId="3405514483" sldId="338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41:57.832" v="131" actId="1076"/>
          <ac:spMkLst>
            <pc:docMk/>
            <pc:sldMk cId="3405514483" sldId="338"/>
            <ac:spMk id="19" creationId="{AEAAFB1F-0686-0E78-601A-A1B0A2986423}"/>
          </ac:spMkLst>
        </pc:spChg>
        <pc:picChg chg="add del mod">
          <ac:chgData name="Calzana Medea" userId="S::medea.calzana@regione.emilia-romagna.it::62e58d92-f81e-4d0d-a5fb-23bfec6e0b2b" providerId="AD" clId="Web-{7E27869B-F5CF-9A42-34C8-B296087E669E}" dt="2022-12-20T14:41:52.817" v="130"/>
          <ac:picMkLst>
            <pc:docMk/>
            <pc:sldMk cId="3405514483" sldId="338"/>
            <ac:picMk id="2" creationId="{4F795200-4025-3EB6-A648-11B72D902A8A}"/>
          </ac:picMkLst>
        </pc:picChg>
      </pc:sldChg>
    </pc:docChg>
  </pc:docChgLst>
  <pc:docChgLst>
    <pc:chgData name="Linsalata Anna Maria" userId="5c84611c-f0b9-44f3-a2d9-1f76e8f9c560" providerId="ADAL" clId="{30C62A36-3516-485E-989B-26E0085CD93D}"/>
    <pc:docChg chg="undo custSel modSld">
      <pc:chgData name="Linsalata Anna Maria" userId="5c84611c-f0b9-44f3-a2d9-1f76e8f9c560" providerId="ADAL" clId="{30C62A36-3516-485E-989B-26E0085CD93D}" dt="2023-02-15T14:46:31.260" v="173" actId="20577"/>
      <pc:docMkLst>
        <pc:docMk/>
      </pc:docMkLst>
      <pc:sldChg chg="modSp mod">
        <pc:chgData name="Linsalata Anna Maria" userId="5c84611c-f0b9-44f3-a2d9-1f76e8f9c560" providerId="ADAL" clId="{30C62A36-3516-485E-989B-26E0085CD93D}" dt="2023-02-15T13:55:26.157" v="142" actId="6549"/>
        <pc:sldMkLst>
          <pc:docMk/>
          <pc:sldMk cId="639593769" sldId="336"/>
        </pc:sldMkLst>
        <pc:spChg chg="mod">
          <ac:chgData name="Linsalata Anna Maria" userId="5c84611c-f0b9-44f3-a2d9-1f76e8f9c560" providerId="ADAL" clId="{30C62A36-3516-485E-989B-26E0085CD93D}" dt="2023-02-15T13:49:37.003" v="10" actId="20577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Linsalata Anna Maria" userId="5c84611c-f0b9-44f3-a2d9-1f76e8f9c560" providerId="ADAL" clId="{30C62A36-3516-485E-989B-26E0085CD93D}" dt="2023-02-15T13:55:26.157" v="142" actId="6549"/>
          <ac:spMkLst>
            <pc:docMk/>
            <pc:sldMk cId="639593769" sldId="336"/>
            <ac:spMk id="17" creationId="{F5D589D5-76FF-63CF-3097-FE06FC3DCAA4}"/>
          </ac:spMkLst>
        </pc:spChg>
      </pc:sldChg>
      <pc:sldChg chg="modSp mod">
        <pc:chgData name="Linsalata Anna Maria" userId="5c84611c-f0b9-44f3-a2d9-1f76e8f9c560" providerId="ADAL" clId="{30C62A36-3516-485E-989B-26E0085CD93D}" dt="2023-02-15T14:46:31.260" v="173" actId="20577"/>
        <pc:sldMkLst>
          <pc:docMk/>
          <pc:sldMk cId="1581581679" sldId="339"/>
        </pc:sldMkLst>
        <pc:spChg chg="mod">
          <ac:chgData name="Linsalata Anna Maria" userId="5c84611c-f0b9-44f3-a2d9-1f76e8f9c560" providerId="ADAL" clId="{30C62A36-3516-485E-989B-26E0085CD93D}" dt="2023-02-15T14:46:31.260" v="173" actId="20577"/>
          <ac:spMkLst>
            <pc:docMk/>
            <pc:sldMk cId="1581581679" sldId="339"/>
            <ac:spMk id="3" creationId="{7B8847CB-1793-E067-2703-22E495925EBC}"/>
          </ac:spMkLst>
        </pc:spChg>
        <pc:spChg chg="mod">
          <ac:chgData name="Linsalata Anna Maria" userId="5c84611c-f0b9-44f3-a2d9-1f76e8f9c560" providerId="ADAL" clId="{30C62A36-3516-485E-989B-26E0085CD93D}" dt="2023-02-15T13:55:44.074" v="148" actId="20577"/>
          <ac:spMkLst>
            <pc:docMk/>
            <pc:sldMk cId="1581581679" sldId="339"/>
            <ac:spMk id="7" creationId="{20DB0305-E715-A41D-CCC1-09BAE63C8AD0}"/>
          </ac:spMkLst>
        </pc:spChg>
      </pc:sldChg>
    </pc:docChg>
  </pc:docChgLst>
  <pc:docChgLst>
    <pc:chgData clId="Web-{88B8A7FB-425C-5A83-812C-B596620CD4BC}"/>
    <pc:docChg chg="modSld">
      <pc:chgData name="" userId="" providerId="" clId="Web-{88B8A7FB-425C-5A83-812C-B596620CD4BC}" dt="2022-11-17T09:36:24.538" v="1" actId="20577"/>
      <pc:docMkLst>
        <pc:docMk/>
      </pc:docMkLst>
      <pc:sldChg chg="modSp">
        <pc:chgData name="" userId="" providerId="" clId="Web-{88B8A7FB-425C-5A83-812C-B596620CD4BC}" dt="2022-11-17T09:36:24.538" v="1" actId="20577"/>
        <pc:sldMkLst>
          <pc:docMk/>
          <pc:sldMk cId="957686603" sldId="328"/>
        </pc:sldMkLst>
        <pc:spChg chg="mod">
          <ac:chgData name="" userId="" providerId="" clId="Web-{88B8A7FB-425C-5A83-812C-B596620CD4BC}" dt="2022-11-17T09:36:24.538" v="1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B1EC1B9F-8DE6-A701-8C80-E73706E41A28}"/>
    <pc:docChg chg="sldOrd">
      <pc:chgData name="Persiani Jessica" userId="S::jessica.persiani@regione.emilia-romagna.it::66a0b38c-e626-455d-a308-ce5cee98e0e2" providerId="AD" clId="Web-{B1EC1B9F-8DE6-A701-8C80-E73706E41A28}" dt="2023-10-13T09:55:56.724" v="0"/>
      <pc:docMkLst>
        <pc:docMk/>
      </pc:docMkLst>
      <pc:sldChg chg="ord">
        <pc:chgData name="Persiani Jessica" userId="S::jessica.persiani@regione.emilia-romagna.it::66a0b38c-e626-455d-a308-ce5cee98e0e2" providerId="AD" clId="Web-{B1EC1B9F-8DE6-A701-8C80-E73706E41A28}" dt="2023-10-13T09:55:56.724" v="0"/>
        <pc:sldMkLst>
          <pc:docMk/>
          <pc:sldMk cId="2316257060" sldId="340"/>
        </pc:sldMkLst>
      </pc:sldChg>
    </pc:docChg>
  </pc:docChgLst>
  <pc:docChgLst>
    <pc:chgData name="Persiani Jessica" userId="S::jessica.persiani@regione.emilia-romagna.it::66a0b38c-e626-455d-a308-ce5cee98e0e2" providerId="AD" clId="Web-{B488FF0C-6328-6831-DA18-AF9BA4259555}"/>
    <pc:docChg chg="modSld">
      <pc:chgData name="Persiani Jessica" userId="S::jessica.persiani@regione.emilia-romagna.it::66a0b38c-e626-455d-a308-ce5cee98e0e2" providerId="AD" clId="Web-{B488FF0C-6328-6831-DA18-AF9BA4259555}" dt="2024-02-06T13:03:53.294" v="14" actId="1076"/>
      <pc:docMkLst>
        <pc:docMk/>
      </pc:docMkLst>
      <pc:sldChg chg="addSp modSp">
        <pc:chgData name="Persiani Jessica" userId="S::jessica.persiani@regione.emilia-romagna.it::66a0b38c-e626-455d-a308-ce5cee98e0e2" providerId="AD" clId="Web-{B488FF0C-6328-6831-DA18-AF9BA4259555}" dt="2024-02-06T13:03:53.294" v="14" actId="1076"/>
        <pc:sldMkLst>
          <pc:docMk/>
          <pc:sldMk cId="376020733" sldId="330"/>
        </pc:sldMkLst>
        <pc:spChg chg="mod">
          <ac:chgData name="Persiani Jessica" userId="S::jessica.persiani@regione.emilia-romagna.it::66a0b38c-e626-455d-a308-ce5cee98e0e2" providerId="AD" clId="Web-{B488FF0C-6328-6831-DA18-AF9BA4259555}" dt="2024-02-06T13:03:45.215" v="11" actId="1076"/>
          <ac:spMkLst>
            <pc:docMk/>
            <pc:sldMk cId="376020733" sldId="330"/>
            <ac:spMk id="3" creationId="{F1614707-6750-1DBA-CE11-BBC780ADC25C}"/>
          </ac:spMkLst>
        </pc:spChg>
        <pc:picChg chg="add mod modCrop">
          <ac:chgData name="Persiani Jessica" userId="S::jessica.persiani@regione.emilia-romagna.it::66a0b38c-e626-455d-a308-ce5cee98e0e2" providerId="AD" clId="Web-{B488FF0C-6328-6831-DA18-AF9BA4259555}" dt="2024-02-06T13:03:53.294" v="14" actId="1076"/>
          <ac:picMkLst>
            <pc:docMk/>
            <pc:sldMk cId="376020733" sldId="330"/>
            <ac:picMk id="2" creationId="{EF0BE201-3281-5E72-CD57-F602C9DCE8DA}"/>
          </ac:picMkLst>
        </pc:picChg>
      </pc:sldChg>
    </pc:docChg>
  </pc:docChgLst>
  <pc:docChgLst>
    <pc:chgData name="Persiani Jessica" userId="S::jessica.persiani@regione.emilia-romagna.it::66a0b38c-e626-455d-a308-ce5cee98e0e2" providerId="AD" clId="Web-{85AC5A89-E8BD-EE81-C105-6E2FB88B3938}"/>
    <pc:docChg chg="modSld sldOrd">
      <pc:chgData name="Persiani Jessica" userId="S::jessica.persiani@regione.emilia-romagna.it::66a0b38c-e626-455d-a308-ce5cee98e0e2" providerId="AD" clId="Web-{85AC5A89-E8BD-EE81-C105-6E2FB88B3938}" dt="2023-12-13T15:46:15.365" v="178"/>
      <pc:docMkLst>
        <pc:docMk/>
      </pc:docMkLst>
      <pc:sldChg chg="modSp ord">
        <pc:chgData name="Persiani Jessica" userId="S::jessica.persiani@regione.emilia-romagna.it::66a0b38c-e626-455d-a308-ce5cee98e0e2" providerId="AD" clId="Web-{85AC5A89-E8BD-EE81-C105-6E2FB88B3938}" dt="2023-12-13T15:46:15.365" v="178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85AC5A89-E8BD-EE81-C105-6E2FB88B3938}" dt="2023-12-13T15:46:06.146" v="177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praro Fausto" userId="S::fausto.capraro@regione.emilia-romagna.it::0f1332c1-5907-430a-bdf8-f24c53237222" providerId="AD" clId="Web-{8126A51B-E1A1-7B25-3995-5036DF39114D}"/>
    <pc:docChg chg="modSld">
      <pc:chgData name="Capraro Fausto" userId="S::fausto.capraro@regione.emilia-romagna.it::0f1332c1-5907-430a-bdf8-f24c53237222" providerId="AD" clId="Web-{8126A51B-E1A1-7B25-3995-5036DF39114D}" dt="2022-11-22T10:19:03.565" v="60" actId="20577"/>
      <pc:docMkLst>
        <pc:docMk/>
      </pc:docMkLst>
      <pc:sldChg chg="modSp">
        <pc:chgData name="Capraro Fausto" userId="S::fausto.capraro@regione.emilia-romagna.it::0f1332c1-5907-430a-bdf8-f24c53237222" providerId="AD" clId="Web-{8126A51B-E1A1-7B25-3995-5036DF39114D}" dt="2022-11-22T10:19:03.565" v="60" actId="20577"/>
        <pc:sldMkLst>
          <pc:docMk/>
          <pc:sldMk cId="957686603" sldId="328"/>
        </pc:sldMkLst>
        <pc:spChg chg="mod">
          <ac:chgData name="Capraro Fausto" userId="S::fausto.capraro@regione.emilia-romagna.it::0f1332c1-5907-430a-bdf8-f24c53237222" providerId="AD" clId="Web-{8126A51B-E1A1-7B25-3995-5036DF39114D}" dt="2022-11-22T10:19:03.565" v="60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Calzana Medea" userId="S::medea.calzana@regione.emilia-romagna.it::62e58d92-f81e-4d0d-a5fb-23bfec6e0b2b" providerId="AD" clId="Web-{E590DB92-1B47-2D1B-DBC0-87CDA166D548}"/>
    <pc:docChg chg="modSld">
      <pc:chgData name="Calzana Medea" userId="S::medea.calzana@regione.emilia-romagna.it::62e58d92-f81e-4d0d-a5fb-23bfec6e0b2b" providerId="AD" clId="Web-{E590DB92-1B47-2D1B-DBC0-87CDA166D548}" dt="2023-02-15T14:21:02.277" v="127" actId="1076"/>
      <pc:docMkLst>
        <pc:docMk/>
      </pc:docMkLst>
      <pc:sldChg chg="modSp">
        <pc:chgData name="Calzana Medea" userId="S::medea.calzana@regione.emilia-romagna.it::62e58d92-f81e-4d0d-a5fb-23bfec6e0b2b" providerId="AD" clId="Web-{E590DB92-1B47-2D1B-DBC0-87CDA166D548}" dt="2023-02-15T14:04:26.731" v="1" actId="1076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E590DB92-1B47-2D1B-DBC0-87CDA166D548}" dt="2023-02-15T14:04:26.731" v="1" actId="1076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E590DB92-1B47-2D1B-DBC0-87CDA166D548}" dt="2023-02-15T14:21:02.277" v="127" actId="1076"/>
        <pc:sldMkLst>
          <pc:docMk/>
          <pc:sldMk cId="3405514483" sldId="338"/>
        </pc:sldMkLst>
        <pc:spChg chg="mod">
          <ac:chgData name="Calzana Medea" userId="S::medea.calzana@regione.emilia-romagna.it::62e58d92-f81e-4d0d-a5fb-23bfec6e0b2b" providerId="AD" clId="Web-{E590DB92-1B47-2D1B-DBC0-87CDA166D548}" dt="2023-02-15T14:21:02.277" v="127" actId="1076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Calzana Medea" userId="S::medea.calzana@regione.emilia-romagna.it::62e58d92-f81e-4d0d-a5fb-23bfec6e0b2b" providerId="AD" clId="Web-{E590DB92-1B47-2D1B-DBC0-87CDA166D548}" dt="2023-02-15T14:20:24.541" v="126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E590DB92-1B47-2D1B-DBC0-87CDA166D548}" dt="2023-02-15T14:20:24.541" v="126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Linsalata Anna Maria" userId="5c84611c-f0b9-44f3-a2d9-1f76e8f9c560" providerId="ADAL" clId="{9F57BB42-3293-B245-ADF5-E62C6EFF49C8}"/>
    <pc:docChg chg="modSld">
      <pc:chgData name="Linsalata Anna Maria" userId="5c84611c-f0b9-44f3-a2d9-1f76e8f9c560" providerId="ADAL" clId="{9F57BB42-3293-B245-ADF5-E62C6EFF49C8}" dt="2023-05-17T15:16:22.379" v="0"/>
      <pc:docMkLst>
        <pc:docMk/>
      </pc:docMkLst>
      <pc:sldChg chg="addSp modSp">
        <pc:chgData name="Linsalata Anna Maria" userId="5c84611c-f0b9-44f3-a2d9-1f76e8f9c560" providerId="ADAL" clId="{9F57BB42-3293-B245-ADF5-E62C6EFF49C8}" dt="2023-05-17T15:16:22.379" v="0"/>
        <pc:sldMkLst>
          <pc:docMk/>
          <pc:sldMk cId="2516097120" sldId="335"/>
        </pc:sldMkLst>
        <pc:spChg chg="add mod">
          <ac:chgData name="Linsalata Anna Maria" userId="5c84611c-f0b9-44f3-a2d9-1f76e8f9c560" providerId="ADAL" clId="{9F57BB42-3293-B245-ADF5-E62C6EFF49C8}" dt="2023-05-17T15:16:22.379" v="0"/>
          <ac:spMkLst>
            <pc:docMk/>
            <pc:sldMk cId="2516097120" sldId="335"/>
            <ac:spMk id="4" creationId="{65D3DC66-72BD-C4A3-66C9-B4DE77AAB10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sanlazzaronews.blogspot.com/2012/09/consiglieri-regionali-pagavano-per.html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sanlazzaronews.blogspot.com/2012/09/consiglieri-regionali-pagavano-per.html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CFF4F-5741-47F1-836C-C73EF794B1B7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1E1F325-B611-479F-91C3-CA92ACF26BCD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latin typeface="Raleway" pitchFamily="2" charset="0"/>
            </a:rPr>
            <a:t>Stati membri</a:t>
          </a:r>
        </a:p>
      </dgm:t>
    </dgm:pt>
    <dgm:pt modelId="{8BB90D3B-F3E6-4427-A52E-4E30DB000CC4}" type="parTrans" cxnId="{3482B0FC-3BDC-42C4-A61F-7A9E4CBD2417}">
      <dgm:prSet/>
      <dgm:spPr/>
      <dgm:t>
        <a:bodyPr/>
        <a:lstStyle/>
        <a:p>
          <a:endParaRPr lang="it-IT"/>
        </a:p>
      </dgm:t>
    </dgm:pt>
    <dgm:pt modelId="{E7D7662E-87BA-42BC-B370-68AC528BEF6B}" type="sibTrans" cxnId="{3482B0FC-3BDC-42C4-A61F-7A9E4CBD2417}">
      <dgm:prSet/>
      <dgm:spPr/>
      <dgm:t>
        <a:bodyPr/>
        <a:lstStyle/>
        <a:p>
          <a:endParaRPr lang="it-IT"/>
        </a:p>
      </dgm:t>
    </dgm:pt>
    <dgm:pt modelId="{CE7073BF-5A11-4F55-AF12-E5E5ECFB136A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solidFill>
                <a:schemeClr val="bg1"/>
              </a:solidFill>
              <a:latin typeface="Raleway" pitchFamily="2" charset="0"/>
            </a:rPr>
            <a:t>Autorità di gestione</a:t>
          </a:r>
        </a:p>
      </dgm:t>
    </dgm:pt>
    <dgm:pt modelId="{ED3E08B2-4CF8-48DD-B6C8-6A5FC5808B14}" type="parTrans" cxnId="{65CF2167-9D89-40C0-9626-22CC384C4A52}">
      <dgm:prSet/>
      <dgm:spPr/>
      <dgm:t>
        <a:bodyPr/>
        <a:lstStyle/>
        <a:p>
          <a:endParaRPr lang="it-IT"/>
        </a:p>
      </dgm:t>
    </dgm:pt>
    <dgm:pt modelId="{1F531BBB-B353-4246-B2C4-3EAD6009D004}" type="sibTrans" cxnId="{65CF2167-9D89-40C0-9626-22CC384C4A52}">
      <dgm:prSet/>
      <dgm:spPr/>
      <dgm:t>
        <a:bodyPr/>
        <a:lstStyle/>
        <a:p>
          <a:endParaRPr lang="it-IT"/>
        </a:p>
      </dgm:t>
    </dgm:pt>
    <dgm:pt modelId="{781D589A-DC76-48C1-9634-B0DB0A5C4389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latin typeface="Raleway" pitchFamily="2" charset="0"/>
            </a:rPr>
            <a:t>Beneficiari</a:t>
          </a:r>
        </a:p>
      </dgm:t>
    </dgm:pt>
    <dgm:pt modelId="{E627A220-A719-4F34-A7B9-DD0D49FEA949}" type="parTrans" cxnId="{68CE6C17-14CB-44BB-A450-C1C998993B42}">
      <dgm:prSet/>
      <dgm:spPr/>
      <dgm:t>
        <a:bodyPr/>
        <a:lstStyle/>
        <a:p>
          <a:endParaRPr lang="it-IT"/>
        </a:p>
      </dgm:t>
    </dgm:pt>
    <dgm:pt modelId="{4457435D-E100-4DA9-980C-70A2237177DB}" type="sibTrans" cxnId="{68CE6C17-14CB-44BB-A450-C1C998993B42}">
      <dgm:prSet/>
      <dgm:spPr/>
      <dgm:t>
        <a:bodyPr/>
        <a:lstStyle/>
        <a:p>
          <a:endParaRPr lang="it-IT"/>
        </a:p>
      </dgm:t>
    </dgm:pt>
    <dgm:pt modelId="{BFB70FD6-91E7-4436-9918-307333B5CA29}">
      <dgm:prSet custT="1"/>
      <dgm:spPr/>
      <dgm:t>
        <a:bodyPr/>
        <a:lstStyle/>
        <a:p>
          <a:pPr indent="0" algn="l">
            <a:buFont typeface="Arial" panose="020B0604020202020204" pitchFamily="34" charset="0"/>
            <a:buNone/>
          </a:pPr>
          <a:r>
            <a:rPr lang="it-IT" sz="14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nazionale e coordinatore unico della comunicazione di tutti i Programmi</a:t>
          </a:r>
        </a:p>
      </dgm:t>
    </dgm:pt>
    <dgm:pt modelId="{FBAADE5F-F2EE-4407-8302-B3D076856224}" type="parTrans" cxnId="{008DA102-4AD3-4DC5-AA86-150B61FECFDB}">
      <dgm:prSet/>
      <dgm:spPr/>
      <dgm:t>
        <a:bodyPr/>
        <a:lstStyle/>
        <a:p>
          <a:endParaRPr lang="it-IT"/>
        </a:p>
      </dgm:t>
    </dgm:pt>
    <dgm:pt modelId="{CB462F5B-0FB9-4127-97E3-8DCD3F47FBA8}" type="sibTrans" cxnId="{008DA102-4AD3-4DC5-AA86-150B61FECFDB}">
      <dgm:prSet/>
      <dgm:spPr/>
      <dgm:t>
        <a:bodyPr/>
        <a:lstStyle/>
        <a:p>
          <a:endParaRPr lang="it-IT"/>
        </a:p>
      </dgm:t>
    </dgm:pt>
    <dgm:pt modelId="{EFBE0B8E-F5ED-4997-8E54-05BE327EE20B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di ciascun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Programma</a:t>
          </a:r>
          <a:endParaRPr lang="it-IT" sz="1300" kern="1200">
            <a:solidFill>
              <a:schemeClr val="tx1">
                <a:lumMod val="85000"/>
                <a:lumOff val="15000"/>
              </a:schemeClr>
            </a:solidFill>
            <a:latin typeface="Raleway" pitchFamily="2" charset="0"/>
            <a:cs typeface="Calibri"/>
          </a:endParaRPr>
        </a:p>
      </dgm:t>
    </dgm:pt>
    <dgm:pt modelId="{CAC56E65-0C98-4FFE-99D4-F355C80024DE}" type="parTrans" cxnId="{C6D5F5D9-29DF-46F8-9E9D-0E418931CC6B}">
      <dgm:prSet/>
      <dgm:spPr/>
      <dgm:t>
        <a:bodyPr/>
        <a:lstStyle/>
        <a:p>
          <a:endParaRPr lang="it-IT"/>
        </a:p>
      </dgm:t>
    </dgm:pt>
    <dgm:pt modelId="{B6FF9686-E4BF-4963-A24F-B614BAC899AC}" type="sibTrans" cxnId="{C6D5F5D9-29DF-46F8-9E9D-0E418931CC6B}">
      <dgm:prSet/>
      <dgm:spPr/>
      <dgm:t>
        <a:bodyPr/>
        <a:lstStyle/>
        <a:p>
          <a:endParaRPr lang="it-IT"/>
        </a:p>
      </dgm:t>
    </dgm:pt>
    <dgm:pt modelId="{3B83BC8F-F830-44BD-A1A2-E514B935D703}">
      <dgm:prSet custT="1"/>
      <dgm:spPr/>
      <dgm:t>
        <a:bodyPr/>
        <a:lstStyle/>
        <a:p>
          <a:pPr indent="0" algn="l" rtl="0"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Cambio </a:t>
          </a: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di prospettiva: l’obbligo diventa opportunità di far conoscere il proprio progetto a potenziali destinatari, partner e investitori</a:t>
          </a:r>
        </a:p>
      </dgm:t>
    </dgm:pt>
    <dgm:pt modelId="{63084ABD-1969-47E2-B040-45346CA74DBC}" type="parTrans" cxnId="{FF6F1639-1CC1-4FA0-AEA3-1C58C36C8593}">
      <dgm:prSet/>
      <dgm:spPr/>
      <dgm:t>
        <a:bodyPr/>
        <a:lstStyle/>
        <a:p>
          <a:endParaRPr lang="it-IT"/>
        </a:p>
      </dgm:t>
    </dgm:pt>
    <dgm:pt modelId="{5F920645-A560-4070-9DF2-8BCCB06A53F2}" type="sibTrans" cxnId="{FF6F1639-1CC1-4FA0-AEA3-1C58C36C8593}">
      <dgm:prSet/>
      <dgm:spPr/>
      <dgm:t>
        <a:bodyPr/>
        <a:lstStyle/>
        <a:p>
          <a:endParaRPr lang="it-IT"/>
        </a:p>
      </dgm:t>
    </dgm:pt>
    <dgm:pt modelId="{5C0B4F2B-A3A5-43FD-84D3-94DDABE630D9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b="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Calendario dei bandi aggiornato 3 volte all'anno e pubblicazione open data</a:t>
          </a:r>
        </a:p>
      </dgm:t>
    </dgm:pt>
    <dgm:pt modelId="{107C8B5B-003B-46A8-ADE9-8C3B33BEB615}" type="parTrans" cxnId="{CD182B96-046A-40CA-9DD3-36B3C6543696}">
      <dgm:prSet/>
      <dgm:spPr/>
      <dgm:t>
        <a:bodyPr/>
        <a:lstStyle/>
        <a:p>
          <a:endParaRPr lang="it-IT"/>
        </a:p>
      </dgm:t>
    </dgm:pt>
    <dgm:pt modelId="{EEECCA1C-2975-4312-8079-6ECEF1047DC2}" type="sibTrans" cxnId="{CD182B96-046A-40CA-9DD3-36B3C6543696}">
      <dgm:prSet/>
      <dgm:spPr/>
      <dgm:t>
        <a:bodyPr/>
        <a:lstStyle/>
        <a:p>
          <a:endParaRPr lang="it-IT"/>
        </a:p>
      </dgm:t>
    </dgm:pt>
    <dgm:pt modelId="{C367E8EB-C98E-46ED-AA73-EBD1BDD6000E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 Assistenza ai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beneficiari rispetto agli obblighi di comunicazione e visibilità</a:t>
          </a:r>
        </a:p>
      </dgm:t>
    </dgm:pt>
    <dgm:pt modelId="{7E0B7538-96A7-4219-8FB4-C8E647AE0F82}" type="parTrans" cxnId="{31FDBE7D-A887-49DF-8FCF-4484F6DDF095}">
      <dgm:prSet/>
      <dgm:spPr/>
      <dgm:t>
        <a:bodyPr/>
        <a:lstStyle/>
        <a:p>
          <a:endParaRPr lang="it-IT"/>
        </a:p>
      </dgm:t>
    </dgm:pt>
    <dgm:pt modelId="{61389EB5-915A-4F05-BA66-87C105520DD3}" type="sibTrans" cxnId="{31FDBE7D-A887-49DF-8FCF-4484F6DDF095}">
      <dgm:prSet/>
      <dgm:spPr/>
      <dgm:t>
        <a:bodyPr/>
        <a:lstStyle/>
        <a:p>
          <a:endParaRPr lang="it-IT"/>
        </a:p>
      </dgm:t>
    </dgm:pt>
    <dgm:pt modelId="{549A0835-0015-4F9F-9E47-41510A04FE40}" type="pres">
      <dgm:prSet presAssocID="{1A6CFF4F-5741-47F1-836C-C73EF794B1B7}" presName="diagram" presStyleCnt="0">
        <dgm:presLayoutVars>
          <dgm:dir/>
          <dgm:animLvl val="lvl"/>
          <dgm:resizeHandles val="exact"/>
        </dgm:presLayoutVars>
      </dgm:prSet>
      <dgm:spPr/>
    </dgm:pt>
    <dgm:pt modelId="{AC1539F3-EEC7-4C86-8E3A-D4E0343EB73C}" type="pres">
      <dgm:prSet presAssocID="{E1E1F325-B611-479F-91C3-CA92ACF26BCD}" presName="compNode" presStyleCnt="0"/>
      <dgm:spPr/>
    </dgm:pt>
    <dgm:pt modelId="{28A4B0CB-FD82-472C-A6E8-C08AA7A600FA}" type="pres">
      <dgm:prSet presAssocID="{E1E1F325-B611-479F-91C3-CA92ACF26BCD}" presName="childRect" presStyleLbl="bgAcc1" presStyleIdx="0" presStyleCnt="3" custScaleX="90942" custScaleY="142336" custLinFactNeighborY="-213">
        <dgm:presLayoutVars>
          <dgm:bulletEnabled val="1"/>
        </dgm:presLayoutVars>
      </dgm:prSet>
      <dgm:spPr/>
    </dgm:pt>
    <dgm:pt modelId="{3BF7E9D7-9BA8-4CFA-850D-B338EC9412AF}" type="pres">
      <dgm:prSet presAssocID="{E1E1F325-B611-479F-91C3-CA92ACF26B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219D4ED-1332-485C-A724-713FEC5A371B}" type="pres">
      <dgm:prSet presAssocID="{E1E1F325-B611-479F-91C3-CA92ACF26BCD}" presName="parentRect" presStyleLbl="alignNode1" presStyleIdx="0" presStyleCnt="3"/>
      <dgm:spPr/>
    </dgm:pt>
    <dgm:pt modelId="{71E410EA-A1A6-432E-A379-C0E29AFAA151}" type="pres">
      <dgm:prSet presAssocID="{E1E1F325-B611-479F-91C3-CA92ACF26BC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4FEB0E18-8ECB-4525-AF0C-D84AEB52C53B}" type="pres">
      <dgm:prSet presAssocID="{E7D7662E-87BA-42BC-B370-68AC528BEF6B}" presName="sibTrans" presStyleLbl="sibTrans2D1" presStyleIdx="0" presStyleCnt="0"/>
      <dgm:spPr/>
    </dgm:pt>
    <dgm:pt modelId="{72518406-44B1-410D-8D07-D9F94DFB06E5}" type="pres">
      <dgm:prSet presAssocID="{CE7073BF-5A11-4F55-AF12-E5E5ECFB136A}" presName="compNode" presStyleCnt="0"/>
      <dgm:spPr/>
    </dgm:pt>
    <dgm:pt modelId="{CAADD5FA-A493-46D1-8E31-5503D85048AE}" type="pres">
      <dgm:prSet presAssocID="{CE7073BF-5A11-4F55-AF12-E5E5ECFB136A}" presName="childRect" presStyleLbl="bgAcc1" presStyleIdx="1" presStyleCnt="3" custScaleX="90942" custScaleY="142336">
        <dgm:presLayoutVars>
          <dgm:bulletEnabled val="1"/>
        </dgm:presLayoutVars>
      </dgm:prSet>
      <dgm:spPr/>
    </dgm:pt>
    <dgm:pt modelId="{40164C28-9683-45D1-AF8C-2036DC3D0F3F}" type="pres">
      <dgm:prSet presAssocID="{CE7073BF-5A11-4F55-AF12-E5E5ECFB136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6736D62-E1D0-4A6A-8B97-279EF98A4566}" type="pres">
      <dgm:prSet presAssocID="{CE7073BF-5A11-4F55-AF12-E5E5ECFB136A}" presName="parentRect" presStyleLbl="alignNode1" presStyleIdx="1" presStyleCnt="3"/>
      <dgm:spPr/>
    </dgm:pt>
    <dgm:pt modelId="{C7E26D56-C6CF-4EEC-AEFE-44F3208BD18B}" type="pres">
      <dgm:prSet presAssocID="{CE7073BF-5A11-4F55-AF12-E5E5ECFB136A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</dgm:spPr>
    </dgm:pt>
    <dgm:pt modelId="{8CCB56E2-4263-490A-A89B-11E2D015F80D}" type="pres">
      <dgm:prSet presAssocID="{1F531BBB-B353-4246-B2C4-3EAD6009D004}" presName="sibTrans" presStyleLbl="sibTrans2D1" presStyleIdx="0" presStyleCnt="0"/>
      <dgm:spPr/>
    </dgm:pt>
    <dgm:pt modelId="{ECE193DA-7152-49D6-AD13-E3763FE184FD}" type="pres">
      <dgm:prSet presAssocID="{781D589A-DC76-48C1-9634-B0DB0A5C4389}" presName="compNode" presStyleCnt="0"/>
      <dgm:spPr/>
    </dgm:pt>
    <dgm:pt modelId="{1FED9A15-8D2C-4930-AD73-D21E9B78DD1B}" type="pres">
      <dgm:prSet presAssocID="{781D589A-DC76-48C1-9634-B0DB0A5C4389}" presName="childRect" presStyleLbl="bgAcc1" presStyleIdx="2" presStyleCnt="3" custScaleX="90942" custScaleY="142336">
        <dgm:presLayoutVars>
          <dgm:bulletEnabled val="1"/>
        </dgm:presLayoutVars>
      </dgm:prSet>
      <dgm:spPr/>
    </dgm:pt>
    <dgm:pt modelId="{F5DF3CF8-DCD2-4E0C-93ED-FBF1B605C18B}" type="pres">
      <dgm:prSet presAssocID="{781D589A-DC76-48C1-9634-B0DB0A5C438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CBF9B7E-3830-47D7-8A4A-EB81A4BFF629}" type="pres">
      <dgm:prSet presAssocID="{781D589A-DC76-48C1-9634-B0DB0A5C4389}" presName="parentRect" presStyleLbl="alignNode1" presStyleIdx="2" presStyleCnt="3"/>
      <dgm:spPr/>
    </dgm:pt>
    <dgm:pt modelId="{E564DE83-EB98-4A41-B02D-1B862B682D55}" type="pres">
      <dgm:prSet presAssocID="{781D589A-DC76-48C1-9634-B0DB0A5C4389}" presName="adorn" presStyleLbl="fgAccFollow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to del gruppo familiare"/>
        </a:ext>
      </dgm:extLst>
    </dgm:pt>
  </dgm:ptLst>
  <dgm:cxnLst>
    <dgm:cxn modelId="{008DA102-4AD3-4DC5-AA86-150B61FECFDB}" srcId="{E1E1F325-B611-479F-91C3-CA92ACF26BCD}" destId="{BFB70FD6-91E7-4436-9918-307333B5CA29}" srcOrd="0" destOrd="0" parTransId="{FBAADE5F-F2EE-4407-8302-B3D076856224}" sibTransId="{CB462F5B-0FB9-4127-97E3-8DCD3F47FBA8}"/>
    <dgm:cxn modelId="{7808D40F-8665-45B6-9DB6-8FCF85795E39}" type="presOf" srcId="{C367E8EB-C98E-46ED-AA73-EBD1BDD6000E}" destId="{CAADD5FA-A493-46D1-8E31-5503D85048AE}" srcOrd="0" destOrd="2" presId="urn:microsoft.com/office/officeart/2005/8/layout/bList2"/>
    <dgm:cxn modelId="{6A8BA510-5ED8-4BC2-A9A4-370694748222}" type="presOf" srcId="{3B83BC8F-F830-44BD-A1A2-E514B935D703}" destId="{1FED9A15-8D2C-4930-AD73-D21E9B78DD1B}" srcOrd="0" destOrd="0" presId="urn:microsoft.com/office/officeart/2005/8/layout/bList2"/>
    <dgm:cxn modelId="{82422E17-D40C-4923-80C7-475C4C020690}" type="presOf" srcId="{5C0B4F2B-A3A5-43FD-84D3-94DDABE630D9}" destId="{CAADD5FA-A493-46D1-8E31-5503D85048AE}" srcOrd="0" destOrd="1" presId="urn:microsoft.com/office/officeart/2005/8/layout/bList2"/>
    <dgm:cxn modelId="{68CE6C17-14CB-44BB-A450-C1C998993B42}" srcId="{1A6CFF4F-5741-47F1-836C-C73EF794B1B7}" destId="{781D589A-DC76-48C1-9634-B0DB0A5C4389}" srcOrd="2" destOrd="0" parTransId="{E627A220-A719-4F34-A7B9-DD0D49FEA949}" sibTransId="{4457435D-E100-4DA9-980C-70A2237177DB}"/>
    <dgm:cxn modelId="{5A563025-C52E-4DCA-8530-AA39265BB80B}" type="presOf" srcId="{E1E1F325-B611-479F-91C3-CA92ACF26BCD}" destId="{3BF7E9D7-9BA8-4CFA-850D-B338EC9412AF}" srcOrd="0" destOrd="0" presId="urn:microsoft.com/office/officeart/2005/8/layout/bList2"/>
    <dgm:cxn modelId="{6ADE5D2B-35AA-4AEE-BB8B-BDA606AE368E}" type="presOf" srcId="{1F531BBB-B353-4246-B2C4-3EAD6009D004}" destId="{8CCB56E2-4263-490A-A89B-11E2D015F80D}" srcOrd="0" destOrd="0" presId="urn:microsoft.com/office/officeart/2005/8/layout/bList2"/>
    <dgm:cxn modelId="{D7F88B2B-94CE-4E61-A23B-737945D4DB78}" type="presOf" srcId="{1A6CFF4F-5741-47F1-836C-C73EF794B1B7}" destId="{549A0835-0015-4F9F-9E47-41510A04FE40}" srcOrd="0" destOrd="0" presId="urn:microsoft.com/office/officeart/2005/8/layout/bList2"/>
    <dgm:cxn modelId="{5293E933-FF99-47BF-B60D-9FF07C0B569E}" type="presOf" srcId="{E7D7662E-87BA-42BC-B370-68AC528BEF6B}" destId="{4FEB0E18-8ECB-4525-AF0C-D84AEB52C53B}" srcOrd="0" destOrd="0" presId="urn:microsoft.com/office/officeart/2005/8/layout/bList2"/>
    <dgm:cxn modelId="{FF6F1639-1CC1-4FA0-AEA3-1C58C36C8593}" srcId="{781D589A-DC76-48C1-9634-B0DB0A5C4389}" destId="{3B83BC8F-F830-44BD-A1A2-E514B935D703}" srcOrd="0" destOrd="0" parTransId="{63084ABD-1969-47E2-B040-45346CA74DBC}" sibTransId="{5F920645-A560-4070-9DF2-8BCCB06A53F2}"/>
    <dgm:cxn modelId="{49317C42-B012-4010-8A72-14C94CB4D4CD}" type="presOf" srcId="{CE7073BF-5A11-4F55-AF12-E5E5ECFB136A}" destId="{40164C28-9683-45D1-AF8C-2036DC3D0F3F}" srcOrd="0" destOrd="0" presId="urn:microsoft.com/office/officeart/2005/8/layout/bList2"/>
    <dgm:cxn modelId="{65CF2167-9D89-40C0-9626-22CC384C4A52}" srcId="{1A6CFF4F-5741-47F1-836C-C73EF794B1B7}" destId="{CE7073BF-5A11-4F55-AF12-E5E5ECFB136A}" srcOrd="1" destOrd="0" parTransId="{ED3E08B2-4CF8-48DD-B6C8-6A5FC5808B14}" sibTransId="{1F531BBB-B353-4246-B2C4-3EAD6009D004}"/>
    <dgm:cxn modelId="{588D3D67-9F9A-4B56-90C5-ECE94819C973}" type="presOf" srcId="{EFBE0B8E-F5ED-4997-8E54-05BE327EE20B}" destId="{CAADD5FA-A493-46D1-8E31-5503D85048AE}" srcOrd="0" destOrd="0" presId="urn:microsoft.com/office/officeart/2005/8/layout/bList2"/>
    <dgm:cxn modelId="{31FDBE7D-A887-49DF-8FCF-4484F6DDF095}" srcId="{CE7073BF-5A11-4F55-AF12-E5E5ECFB136A}" destId="{C367E8EB-C98E-46ED-AA73-EBD1BDD6000E}" srcOrd="2" destOrd="0" parTransId="{7E0B7538-96A7-4219-8FB4-C8E647AE0F82}" sibTransId="{61389EB5-915A-4F05-BA66-87C105520DD3}"/>
    <dgm:cxn modelId="{ECD9BE7E-F266-4584-992D-194DF7DE5921}" type="presOf" srcId="{781D589A-DC76-48C1-9634-B0DB0A5C4389}" destId="{9CBF9B7E-3830-47D7-8A4A-EB81A4BFF629}" srcOrd="1" destOrd="0" presId="urn:microsoft.com/office/officeart/2005/8/layout/bList2"/>
    <dgm:cxn modelId="{CD182B96-046A-40CA-9DD3-36B3C6543696}" srcId="{CE7073BF-5A11-4F55-AF12-E5E5ECFB136A}" destId="{5C0B4F2B-A3A5-43FD-84D3-94DDABE630D9}" srcOrd="1" destOrd="0" parTransId="{107C8B5B-003B-46A8-ADE9-8C3B33BEB615}" sibTransId="{EEECCA1C-2975-4312-8079-6ECEF1047DC2}"/>
    <dgm:cxn modelId="{00FF35B2-53D2-47B9-AEBF-9714E39A93DF}" type="presOf" srcId="{CE7073BF-5A11-4F55-AF12-E5E5ECFB136A}" destId="{96736D62-E1D0-4A6A-8B97-279EF98A4566}" srcOrd="1" destOrd="0" presId="urn:microsoft.com/office/officeart/2005/8/layout/bList2"/>
    <dgm:cxn modelId="{7C1915B3-CCEA-4D25-A5EA-90ABA85A2D0E}" type="presOf" srcId="{BFB70FD6-91E7-4436-9918-307333B5CA29}" destId="{28A4B0CB-FD82-472C-A6E8-C08AA7A600FA}" srcOrd="0" destOrd="0" presId="urn:microsoft.com/office/officeart/2005/8/layout/bList2"/>
    <dgm:cxn modelId="{94209CD9-EE95-4145-B993-348DF8DB3915}" type="presOf" srcId="{E1E1F325-B611-479F-91C3-CA92ACF26BCD}" destId="{6219D4ED-1332-485C-A724-713FEC5A371B}" srcOrd="1" destOrd="0" presId="urn:microsoft.com/office/officeart/2005/8/layout/bList2"/>
    <dgm:cxn modelId="{C6D5F5D9-29DF-46F8-9E9D-0E418931CC6B}" srcId="{CE7073BF-5A11-4F55-AF12-E5E5ECFB136A}" destId="{EFBE0B8E-F5ED-4997-8E54-05BE327EE20B}" srcOrd="0" destOrd="0" parTransId="{CAC56E65-0C98-4FFE-99D4-F355C80024DE}" sibTransId="{B6FF9686-E4BF-4963-A24F-B614BAC899AC}"/>
    <dgm:cxn modelId="{791129E4-2C04-4229-82AC-CDC68F33130F}" type="presOf" srcId="{781D589A-DC76-48C1-9634-B0DB0A5C4389}" destId="{F5DF3CF8-DCD2-4E0C-93ED-FBF1B605C18B}" srcOrd="0" destOrd="0" presId="urn:microsoft.com/office/officeart/2005/8/layout/bList2"/>
    <dgm:cxn modelId="{3482B0FC-3BDC-42C4-A61F-7A9E4CBD2417}" srcId="{1A6CFF4F-5741-47F1-836C-C73EF794B1B7}" destId="{E1E1F325-B611-479F-91C3-CA92ACF26BCD}" srcOrd="0" destOrd="0" parTransId="{8BB90D3B-F3E6-4427-A52E-4E30DB000CC4}" sibTransId="{E7D7662E-87BA-42BC-B370-68AC528BEF6B}"/>
    <dgm:cxn modelId="{5D87F844-741F-40D7-A6DF-EA7E0A4278A5}" type="presParOf" srcId="{549A0835-0015-4F9F-9E47-41510A04FE40}" destId="{AC1539F3-EEC7-4C86-8E3A-D4E0343EB73C}" srcOrd="0" destOrd="0" presId="urn:microsoft.com/office/officeart/2005/8/layout/bList2"/>
    <dgm:cxn modelId="{71FFD44F-0442-4D2F-87C9-5F11A5C48B43}" type="presParOf" srcId="{AC1539F3-EEC7-4C86-8E3A-D4E0343EB73C}" destId="{28A4B0CB-FD82-472C-A6E8-C08AA7A600FA}" srcOrd="0" destOrd="0" presId="urn:microsoft.com/office/officeart/2005/8/layout/bList2"/>
    <dgm:cxn modelId="{9418DF1F-458B-4BF9-8BE8-C3E7F21DAFC9}" type="presParOf" srcId="{AC1539F3-EEC7-4C86-8E3A-D4E0343EB73C}" destId="{3BF7E9D7-9BA8-4CFA-850D-B338EC9412AF}" srcOrd="1" destOrd="0" presId="urn:microsoft.com/office/officeart/2005/8/layout/bList2"/>
    <dgm:cxn modelId="{A1A5FDC2-D161-40BC-A2B2-7D4C0BEFF3F9}" type="presParOf" srcId="{AC1539F3-EEC7-4C86-8E3A-D4E0343EB73C}" destId="{6219D4ED-1332-485C-A724-713FEC5A371B}" srcOrd="2" destOrd="0" presId="urn:microsoft.com/office/officeart/2005/8/layout/bList2"/>
    <dgm:cxn modelId="{1CAA2097-8375-4625-90BF-2CD2C7A05005}" type="presParOf" srcId="{AC1539F3-EEC7-4C86-8E3A-D4E0343EB73C}" destId="{71E410EA-A1A6-432E-A379-C0E29AFAA151}" srcOrd="3" destOrd="0" presId="urn:microsoft.com/office/officeart/2005/8/layout/bList2"/>
    <dgm:cxn modelId="{ECE21EDC-0199-46E2-825C-7C5E76A81391}" type="presParOf" srcId="{549A0835-0015-4F9F-9E47-41510A04FE40}" destId="{4FEB0E18-8ECB-4525-AF0C-D84AEB52C53B}" srcOrd="1" destOrd="0" presId="urn:microsoft.com/office/officeart/2005/8/layout/bList2"/>
    <dgm:cxn modelId="{4837441E-DF4A-4540-902E-FDB1C975D3B0}" type="presParOf" srcId="{549A0835-0015-4F9F-9E47-41510A04FE40}" destId="{72518406-44B1-410D-8D07-D9F94DFB06E5}" srcOrd="2" destOrd="0" presId="urn:microsoft.com/office/officeart/2005/8/layout/bList2"/>
    <dgm:cxn modelId="{69CFF3C0-4059-4B7E-94B9-1FD716F38CDF}" type="presParOf" srcId="{72518406-44B1-410D-8D07-D9F94DFB06E5}" destId="{CAADD5FA-A493-46D1-8E31-5503D85048AE}" srcOrd="0" destOrd="0" presId="urn:microsoft.com/office/officeart/2005/8/layout/bList2"/>
    <dgm:cxn modelId="{D962F265-D8B6-4BCE-90BA-7F589266C486}" type="presParOf" srcId="{72518406-44B1-410D-8D07-D9F94DFB06E5}" destId="{40164C28-9683-45D1-AF8C-2036DC3D0F3F}" srcOrd="1" destOrd="0" presId="urn:microsoft.com/office/officeart/2005/8/layout/bList2"/>
    <dgm:cxn modelId="{44DBB420-910B-4F29-A5AF-CE11AF533448}" type="presParOf" srcId="{72518406-44B1-410D-8D07-D9F94DFB06E5}" destId="{96736D62-E1D0-4A6A-8B97-279EF98A4566}" srcOrd="2" destOrd="0" presId="urn:microsoft.com/office/officeart/2005/8/layout/bList2"/>
    <dgm:cxn modelId="{3F8DBB5E-28E8-49D7-AB59-14E2DAFFC43D}" type="presParOf" srcId="{72518406-44B1-410D-8D07-D9F94DFB06E5}" destId="{C7E26D56-C6CF-4EEC-AEFE-44F3208BD18B}" srcOrd="3" destOrd="0" presId="urn:microsoft.com/office/officeart/2005/8/layout/bList2"/>
    <dgm:cxn modelId="{AED82A16-7125-4351-AF22-C33276491090}" type="presParOf" srcId="{549A0835-0015-4F9F-9E47-41510A04FE40}" destId="{8CCB56E2-4263-490A-A89B-11E2D015F80D}" srcOrd="3" destOrd="0" presId="urn:microsoft.com/office/officeart/2005/8/layout/bList2"/>
    <dgm:cxn modelId="{EFF43D46-45B2-42F1-AD9E-29E2433B98B6}" type="presParOf" srcId="{549A0835-0015-4F9F-9E47-41510A04FE40}" destId="{ECE193DA-7152-49D6-AD13-E3763FE184FD}" srcOrd="4" destOrd="0" presId="urn:microsoft.com/office/officeart/2005/8/layout/bList2"/>
    <dgm:cxn modelId="{FA4E5F3F-2763-4B42-AB7F-C9A4DBEFBFB3}" type="presParOf" srcId="{ECE193DA-7152-49D6-AD13-E3763FE184FD}" destId="{1FED9A15-8D2C-4930-AD73-D21E9B78DD1B}" srcOrd="0" destOrd="0" presId="urn:microsoft.com/office/officeart/2005/8/layout/bList2"/>
    <dgm:cxn modelId="{E66EC3CC-1910-4228-BA4C-E2AAD54B1E45}" type="presParOf" srcId="{ECE193DA-7152-49D6-AD13-E3763FE184FD}" destId="{F5DF3CF8-DCD2-4E0C-93ED-FBF1B605C18B}" srcOrd="1" destOrd="0" presId="urn:microsoft.com/office/officeart/2005/8/layout/bList2"/>
    <dgm:cxn modelId="{01070755-5892-47B0-8E04-5746067839A4}" type="presParOf" srcId="{ECE193DA-7152-49D6-AD13-E3763FE184FD}" destId="{9CBF9B7E-3830-47D7-8A4A-EB81A4BFF629}" srcOrd="2" destOrd="0" presId="urn:microsoft.com/office/officeart/2005/8/layout/bList2"/>
    <dgm:cxn modelId="{7699B415-921D-40A1-81CA-30B4FFEB8958}" type="presParOf" srcId="{ECE193DA-7152-49D6-AD13-E3763FE184FD}" destId="{E564DE83-EB98-4A41-B02D-1B862B682D5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F22BE-511F-4997-BB58-EF99DB707F66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0C749AB7-EED7-488F-9E8A-51D7DB451319}">
      <dgm:prSet phldrT="[Testo]"/>
      <dgm:spPr/>
      <dgm:t>
        <a:bodyPr/>
        <a:lstStyle/>
        <a:p>
          <a:pPr>
            <a:buFont typeface="Arial"/>
            <a:buChar char="•"/>
          </a:pPr>
          <a:r>
            <a:rPr lang="it-IT">
              <a:latin typeface="Raleway" pitchFamily="2" charset="0"/>
            </a:rPr>
            <a:t>nell’assolvimento degli obblighi di comunicazione e visibilità</a:t>
          </a:r>
        </a:p>
      </dgm:t>
    </dgm:pt>
    <dgm:pt modelId="{A565E6BB-3B74-4FBA-AF2D-55271E1B689A}" type="parTrans" cxnId="{4E78A028-A50B-43C2-9B55-82C8ADD2B16D}">
      <dgm:prSet/>
      <dgm:spPr/>
      <dgm:t>
        <a:bodyPr/>
        <a:lstStyle/>
        <a:p>
          <a:endParaRPr lang="it-IT"/>
        </a:p>
      </dgm:t>
    </dgm:pt>
    <dgm:pt modelId="{1186058E-3634-4042-A154-CCD201F861CA}" type="sibTrans" cxnId="{4E78A028-A50B-43C2-9B55-82C8ADD2B16D}">
      <dgm:prSet/>
      <dgm:spPr/>
      <dgm:t>
        <a:bodyPr/>
        <a:lstStyle/>
        <a:p>
          <a:endParaRPr lang="it-IT"/>
        </a:p>
      </dgm:t>
    </dgm:pt>
    <dgm:pt modelId="{141EC8B0-BB61-4379-B6C8-B5128DFF0480}" type="pres">
      <dgm:prSet presAssocID="{242F22BE-511F-4997-BB58-EF99DB707F66}" presName="linearFlow" presStyleCnt="0">
        <dgm:presLayoutVars>
          <dgm:dir/>
          <dgm:resizeHandles val="exact"/>
        </dgm:presLayoutVars>
      </dgm:prSet>
      <dgm:spPr/>
    </dgm:pt>
    <dgm:pt modelId="{EBD14856-AAF9-4843-A181-EE3A16A9A073}" type="pres">
      <dgm:prSet presAssocID="{0C749AB7-EED7-488F-9E8A-51D7DB451319}" presName="composite" presStyleCnt="0"/>
      <dgm:spPr/>
    </dgm:pt>
    <dgm:pt modelId="{F1F3E789-8429-41F2-B862-EEBF988F5710}" type="pres">
      <dgm:prSet presAssocID="{0C749AB7-EED7-488F-9E8A-51D7DB45131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Due telefoni comunicanti"/>
        </a:ext>
      </dgm:extLst>
    </dgm:pt>
    <dgm:pt modelId="{C09264A5-72F8-40BF-8387-9C530D248919}" type="pres">
      <dgm:prSet presAssocID="{0C749AB7-EED7-488F-9E8A-51D7DB451319}" presName="txShp" presStyleLbl="node1" presStyleIdx="0" presStyleCnt="1" custScaleX="85701" custScaleY="87431">
        <dgm:presLayoutVars>
          <dgm:bulletEnabled val="1"/>
        </dgm:presLayoutVars>
      </dgm:prSet>
      <dgm:spPr/>
    </dgm:pt>
  </dgm:ptLst>
  <dgm:cxnLst>
    <dgm:cxn modelId="{4E78A028-A50B-43C2-9B55-82C8ADD2B16D}" srcId="{242F22BE-511F-4997-BB58-EF99DB707F66}" destId="{0C749AB7-EED7-488F-9E8A-51D7DB451319}" srcOrd="0" destOrd="0" parTransId="{A565E6BB-3B74-4FBA-AF2D-55271E1B689A}" sibTransId="{1186058E-3634-4042-A154-CCD201F861CA}"/>
    <dgm:cxn modelId="{17C9F0B0-F702-481E-B47B-D3B57B9FCA3B}" type="presOf" srcId="{242F22BE-511F-4997-BB58-EF99DB707F66}" destId="{141EC8B0-BB61-4379-B6C8-B5128DFF0480}" srcOrd="0" destOrd="0" presId="urn:microsoft.com/office/officeart/2005/8/layout/vList3"/>
    <dgm:cxn modelId="{446AA7E5-9625-437C-B31C-2BDFFC5AD50C}" type="presOf" srcId="{0C749AB7-EED7-488F-9E8A-51D7DB451319}" destId="{C09264A5-72F8-40BF-8387-9C530D248919}" srcOrd="0" destOrd="0" presId="urn:microsoft.com/office/officeart/2005/8/layout/vList3"/>
    <dgm:cxn modelId="{ED15AF89-0D69-4E8D-8333-5845F6A52DEC}" type="presParOf" srcId="{141EC8B0-BB61-4379-B6C8-B5128DFF0480}" destId="{EBD14856-AAF9-4843-A181-EE3A16A9A073}" srcOrd="0" destOrd="0" presId="urn:microsoft.com/office/officeart/2005/8/layout/vList3"/>
    <dgm:cxn modelId="{1560C98E-3FBD-4DAA-8431-7184E131C244}" type="presParOf" srcId="{EBD14856-AAF9-4843-A181-EE3A16A9A073}" destId="{F1F3E789-8429-41F2-B862-EEBF988F5710}" srcOrd="0" destOrd="0" presId="urn:microsoft.com/office/officeart/2005/8/layout/vList3"/>
    <dgm:cxn modelId="{B43EE8D5-9078-462D-9E6E-54F26958EADE}" type="presParOf" srcId="{EBD14856-AAF9-4843-A181-EE3A16A9A073}" destId="{C09264A5-72F8-40BF-8387-9C530D2489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4B0CB-FD82-472C-A6E8-C08AA7A600FA}">
      <dsp:nvSpPr>
        <dsp:cNvPr id="0" name=""/>
        <dsp:cNvSpPr/>
      </dsp:nvSpPr>
      <dsp:spPr>
        <a:xfrm>
          <a:off x="113164" y="74228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nazionale e coordinatore unico della comunicazione di tutti i Programmi</a:t>
          </a:r>
        </a:p>
      </dsp:txBody>
      <dsp:txXfrm>
        <a:off x="163818" y="792941"/>
        <a:ext cx="2060508" cy="2475074"/>
      </dsp:txXfrm>
    </dsp:sp>
    <dsp:sp modelId="{6219D4ED-1332-485C-A724-713FEC5A371B}">
      <dsp:nvSpPr>
        <dsp:cNvPr id="0" name=""/>
        <dsp:cNvSpPr/>
      </dsp:nvSpPr>
      <dsp:spPr>
        <a:xfrm>
          <a:off x="5503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Raleway" pitchFamily="2" charset="0"/>
            </a:rPr>
            <a:t>Stati membri</a:t>
          </a:r>
        </a:p>
      </dsp:txBody>
      <dsp:txXfrm>
        <a:off x="5503" y="2896172"/>
        <a:ext cx="1674040" cy="763027"/>
      </dsp:txXfrm>
    </dsp:sp>
    <dsp:sp modelId="{71E410EA-A1A6-432E-A379-C0E29AFAA151}">
      <dsp:nvSpPr>
        <dsp:cNvPr id="0" name=""/>
        <dsp:cNvSpPr/>
      </dsp:nvSpPr>
      <dsp:spPr>
        <a:xfrm>
          <a:off x="1746789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DD5FA-A493-46D1-8E31-5503D85048AE}">
      <dsp:nvSpPr>
        <dsp:cNvPr id="0" name=""/>
        <dsp:cNvSpPr/>
      </dsp:nvSpPr>
      <dsp:spPr>
        <a:xfrm>
          <a:off x="2892570" y="74606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di ciascun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Programma</a:t>
          </a:r>
          <a:endParaRPr lang="it-IT" sz="1300" kern="1200">
            <a:solidFill>
              <a:schemeClr val="tx1">
                <a:lumMod val="85000"/>
                <a:lumOff val="15000"/>
              </a:schemeClr>
            </a:solidFill>
            <a:latin typeface="Raleway" pitchFamily="2" charset="0"/>
            <a:cs typeface="Calibri"/>
          </a:endParaRPr>
        </a:p>
        <a:p>
          <a:pPr marL="114300" lvl="1" indent="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b="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Calendario dei bandi aggiornato 3 volte all'anno e pubblicazione open data</a:t>
          </a:r>
        </a:p>
        <a:p>
          <a:pPr marL="114300" lvl="1" indent="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 Assistenza ai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beneficiari rispetto agli obblighi di comunicazione e visibilità</a:t>
          </a:r>
        </a:p>
      </dsp:txBody>
      <dsp:txXfrm>
        <a:off x="2943224" y="796721"/>
        <a:ext cx="2060508" cy="2475074"/>
      </dsp:txXfrm>
    </dsp:sp>
    <dsp:sp modelId="{96736D62-E1D0-4A6A-8B97-279EF98A4566}">
      <dsp:nvSpPr>
        <dsp:cNvPr id="0" name=""/>
        <dsp:cNvSpPr/>
      </dsp:nvSpPr>
      <dsp:spPr>
        <a:xfrm>
          <a:off x="2784910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chemeClr val="bg1"/>
              </a:solidFill>
              <a:latin typeface="Raleway" pitchFamily="2" charset="0"/>
            </a:rPr>
            <a:t>Autorità di gestione</a:t>
          </a:r>
        </a:p>
      </dsp:txBody>
      <dsp:txXfrm>
        <a:off x="2784910" y="2896172"/>
        <a:ext cx="1674040" cy="763027"/>
      </dsp:txXfrm>
    </dsp:sp>
    <dsp:sp modelId="{C7E26D56-C6CF-4EEC-AEFE-44F3208BD18B}">
      <dsp:nvSpPr>
        <dsp:cNvPr id="0" name=""/>
        <dsp:cNvSpPr/>
      </dsp:nvSpPr>
      <dsp:spPr>
        <a:xfrm>
          <a:off x="4526196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D9A15-8D2C-4930-AD73-D21E9B78DD1B}">
      <dsp:nvSpPr>
        <dsp:cNvPr id="0" name=""/>
        <dsp:cNvSpPr/>
      </dsp:nvSpPr>
      <dsp:spPr>
        <a:xfrm>
          <a:off x="5671977" y="74606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Cambio </a:t>
          </a: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di prospettiva: l’obbligo diventa opportunità di far conoscere il proprio progetto a potenziali destinatari, partner e investitori</a:t>
          </a:r>
        </a:p>
      </dsp:txBody>
      <dsp:txXfrm>
        <a:off x="5722631" y="796721"/>
        <a:ext cx="2060508" cy="2475074"/>
      </dsp:txXfrm>
    </dsp:sp>
    <dsp:sp modelId="{9CBF9B7E-3830-47D7-8A4A-EB81A4BFF629}">
      <dsp:nvSpPr>
        <dsp:cNvPr id="0" name=""/>
        <dsp:cNvSpPr/>
      </dsp:nvSpPr>
      <dsp:spPr>
        <a:xfrm>
          <a:off x="5564316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Raleway" pitchFamily="2" charset="0"/>
            </a:rPr>
            <a:t>Beneficiari</a:t>
          </a:r>
        </a:p>
      </dsp:txBody>
      <dsp:txXfrm>
        <a:off x="5564316" y="2896172"/>
        <a:ext cx="1674040" cy="763027"/>
      </dsp:txXfrm>
    </dsp:sp>
    <dsp:sp modelId="{E564DE83-EB98-4A41-B02D-1B862B682D55}">
      <dsp:nvSpPr>
        <dsp:cNvPr id="0" name=""/>
        <dsp:cNvSpPr/>
      </dsp:nvSpPr>
      <dsp:spPr>
        <a:xfrm>
          <a:off x="7305603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264A5-72F8-40BF-8387-9C530D248919}">
      <dsp:nvSpPr>
        <dsp:cNvPr id="0" name=""/>
        <dsp:cNvSpPr/>
      </dsp:nvSpPr>
      <dsp:spPr>
        <a:xfrm rot="10800000">
          <a:off x="2146085" y="55676"/>
          <a:ext cx="4592874" cy="7745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6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it-IT" sz="2000" kern="1200">
              <a:latin typeface="Raleway" pitchFamily="2" charset="0"/>
            </a:rPr>
            <a:t>nell’assolvimento degli obblighi di comunicazione e visibilità</a:t>
          </a:r>
        </a:p>
      </dsp:txBody>
      <dsp:txXfrm rot="10800000">
        <a:off x="2339730" y="55676"/>
        <a:ext cx="4399229" cy="774579"/>
      </dsp:txXfrm>
    </dsp:sp>
    <dsp:sp modelId="{F1F3E789-8429-41F2-B862-EEBF988F5710}">
      <dsp:nvSpPr>
        <dsp:cNvPr id="0" name=""/>
        <dsp:cNvSpPr/>
      </dsp:nvSpPr>
      <dsp:spPr>
        <a:xfrm>
          <a:off x="1319964" y="0"/>
          <a:ext cx="885932" cy="8859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EFB3117B-D4AB-5848-971C-B8E7D590F82F}" type="datetime1">
              <a:rPr lang="it-IT" smtClean="0"/>
              <a:pPr/>
              <a:t>06/02/2024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D6442DC5-7EE4-144E-B81E-C3A983EE8B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010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F785AC7C-7E0F-164C-8577-B8B9CB2B6883}" type="datetime1">
              <a:rPr lang="it-IT" smtClean="0"/>
              <a:pPr/>
              <a:t>06/02/2024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9" rIns="91437" bIns="4571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37" tIns="45719" rIns="91437" bIns="45719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B0048760-E838-3F48-8DC2-25C0987E59E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813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6DD072-5765-AA4A-9D24-EB87AAFEE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654" y="5604909"/>
            <a:ext cx="9273654" cy="1469844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244F600-ABA3-E742-8481-3614F9091CB7}"/>
              </a:ext>
            </a:extLst>
          </p:cNvPr>
          <p:cNvGrpSpPr/>
          <p:nvPr userDrawn="1"/>
        </p:nvGrpSpPr>
        <p:grpSpPr>
          <a:xfrm>
            <a:off x="563820" y="5684808"/>
            <a:ext cx="7886706" cy="544839"/>
            <a:chOff x="628650" y="5614406"/>
            <a:chExt cx="8089335" cy="55883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2A5BF37-A917-814A-9584-9FD78CEF8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4996" y="5641806"/>
              <a:ext cx="448000" cy="504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0F9C973-FC33-C947-AAEF-0F058CF3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1327" y="5757623"/>
              <a:ext cx="1916658" cy="272367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B3DB948-DD44-F548-8144-6E551C4D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0" y="5677943"/>
              <a:ext cx="1511300" cy="49530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98B04E0-69E9-DA4B-9DB6-CEC482E6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6064" y="5614406"/>
              <a:ext cx="990600" cy="558800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73519619-57C5-4DF0-93EE-4AD6126EA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132711" y="-3245187"/>
            <a:ext cx="21743527" cy="104412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5553456"/>
            <a:ext cx="9058656" cy="13045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019299-A1F0-4D00-95A1-2E088B5A8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67880" y="-2946249"/>
            <a:ext cx="21743527" cy="10441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36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>
          <a:xfrm>
            <a:off x="457629" y="1579563"/>
            <a:ext cx="8335534" cy="4095629"/>
          </a:xfrm>
          <a:prstGeom prst="rect">
            <a:avLst/>
          </a:prstGeom>
        </p:spPr>
        <p:txBody>
          <a:bodyPr vert="horz"/>
          <a:lstStyle>
            <a:lvl1pPr marL="0" indent="269875">
              <a:lnSpc>
                <a:spcPct val="100000"/>
              </a:lnSpc>
              <a:spcBef>
                <a:spcPts val="0"/>
              </a:spcBef>
              <a:buClr>
                <a:srgbClr val="D50A30"/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EBA346D-12D7-43AC-A13B-012425DE618F}"/>
              </a:ext>
            </a:extLst>
          </p:cNvPr>
          <p:cNvGrpSpPr/>
          <p:nvPr userDrawn="1"/>
        </p:nvGrpSpPr>
        <p:grpSpPr>
          <a:xfrm>
            <a:off x="-129654" y="5356424"/>
            <a:ext cx="9273654" cy="1710508"/>
            <a:chOff x="-129654" y="3777241"/>
            <a:chExt cx="9273654" cy="171050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FDB2A3D-03C8-44E5-8320-5AF2111C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9654" y="4017905"/>
              <a:ext cx="9273654" cy="1469844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A5F5A6A-09FB-4745-8B77-47DEF4A31EAE}"/>
                </a:ext>
              </a:extLst>
            </p:cNvPr>
            <p:cNvSpPr txBox="1"/>
            <p:nvPr/>
          </p:nvSpPr>
          <p:spPr>
            <a:xfrm>
              <a:off x="628650" y="4447978"/>
              <a:ext cx="788670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100" err="1">
                  <a:solidFill>
                    <a:schemeClr val="accent3">
                      <a:lumMod val="75000"/>
                    </a:schemeClr>
                  </a:solidFill>
                </a:rPr>
                <a:t>fesr.regione.emilia-romagna.</a:t>
              </a:r>
              <a:r>
                <a:rPr lang="it-IT" sz="1100">
                  <a:solidFill>
                    <a:schemeClr val="accent3">
                      <a:lumMod val="75000"/>
                    </a:schemeClr>
                  </a:solidFill>
                </a:rPr>
                <a:t>it</a:t>
              </a:r>
            </a:p>
          </p:txBody>
        </p:sp>
        <p:cxnSp>
          <p:nvCxnSpPr>
            <p:cNvPr id="20" name="Connettore 1 9">
              <a:extLst>
                <a:ext uri="{FF2B5EF4-FFF2-40B4-BE49-F238E27FC236}">
                  <a16:creationId xmlns:a16="http://schemas.microsoft.com/office/drawing/2014/main" id="{131E4234-9559-4EDB-BA71-9183CCB676ED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0" y="4410219"/>
              <a:ext cx="788670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3FA68CC4-FBEC-44B2-A20F-C8B924BAF061}"/>
                </a:ext>
              </a:extLst>
            </p:cNvPr>
            <p:cNvGrpSpPr/>
            <p:nvPr/>
          </p:nvGrpSpPr>
          <p:grpSpPr>
            <a:xfrm>
              <a:off x="628651" y="3777241"/>
              <a:ext cx="7886700" cy="544838"/>
              <a:chOff x="628650" y="5614406"/>
              <a:chExt cx="8089335" cy="558837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1B4BDE1F-5915-4E1D-A508-506D925F6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4996" y="5641806"/>
                <a:ext cx="448000" cy="504000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778C26F4-E442-42D3-8BA3-8B6D8A590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327" y="5757623"/>
                <a:ext cx="1916658" cy="272367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6A323D00-BB20-4F51-ABA7-D92B17886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" y="5677943"/>
                <a:ext cx="1511300" cy="495300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8938AB07-AB4E-44F7-B969-A6FE52479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064" y="5614406"/>
                <a:ext cx="990600" cy="558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2" y="5479143"/>
            <a:ext cx="8324851" cy="1929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2"/>
          </p:nvPr>
        </p:nvSpPr>
        <p:spPr>
          <a:xfrm>
            <a:off x="533041" y="1560513"/>
            <a:ext cx="8260121" cy="3833812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3" y="1578985"/>
            <a:ext cx="5349497" cy="409315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5926138" y="1567991"/>
            <a:ext cx="2867025" cy="410414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3" y="1578985"/>
            <a:ext cx="5349497" cy="4093153"/>
          </a:xfrm>
          <a:prstGeom prst="rect">
            <a:avLst/>
          </a:prstGeom>
        </p:spPr>
        <p:txBody>
          <a:bodyPr vert="horz"/>
          <a:lstStyle>
            <a:lvl1pPr marL="179388" indent="-179388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5926138" y="1567991"/>
            <a:ext cx="2867025" cy="410414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2" y="1578985"/>
            <a:ext cx="2736925" cy="409315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3292475" y="1583671"/>
            <a:ext cx="5500688" cy="408846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6056238" y="1578985"/>
            <a:ext cx="2736925" cy="409315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451129" y="1583671"/>
            <a:ext cx="5500688" cy="408846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419424"/>
            <a:ext cx="8239126" cy="253477"/>
          </a:xfrm>
          <a:prstGeom prst="rect">
            <a:avLst/>
          </a:prstGeom>
        </p:spPr>
        <p:txBody>
          <a:bodyPr lIns="45719" tIns="45719" rIns="45719" bIns="45719"/>
          <a:lstStyle>
            <a:lvl1pPr defTabSz="318947">
              <a:defRPr sz="1353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7569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4" r:id="rId4"/>
    <p:sldLayoutId id="2147483652" r:id="rId5"/>
    <p:sldLayoutId id="2147483658" r:id="rId6"/>
    <p:sldLayoutId id="2147483653" r:id="rId7"/>
    <p:sldLayoutId id="2147483659" r:id="rId8"/>
    <p:sldLayoutId id="214748366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fesr.regione.emilia-romagna.it/2021-2027/comunicazione/responsabilita-beneficiari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esr.regione.emilia-romagna.it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porfesr@regione.emilia-romagna.it" TargetMode="External"/><Relationship Id="rId2" Type="http://schemas.openxmlformats.org/officeDocument/2006/relationships/hyperlink" Target="tel:+39-848800258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08B10E-0E2A-6A6D-BC2A-6876FB8963C4}"/>
              </a:ext>
            </a:extLst>
          </p:cNvPr>
          <p:cNvSpPr txBox="1"/>
          <p:nvPr/>
        </p:nvSpPr>
        <p:spPr>
          <a:xfrm>
            <a:off x="70085" y="570596"/>
            <a:ext cx="9144000" cy="589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it-IT" sz="2200" b="1">
                <a:solidFill>
                  <a:srgbClr val="E54546"/>
                </a:solidFill>
                <a:effectLst/>
                <a:latin typeface="Raleway" panose="020B0503030101060003" pitchFamily="34" charset="77"/>
              </a:rPr>
              <a:t>Programma</a:t>
            </a:r>
            <a:r>
              <a:rPr lang="it-IT" sz="2200">
                <a:solidFill>
                  <a:srgbClr val="E54546"/>
                </a:solidFill>
                <a:latin typeface="Raleway" panose="020B0503030101060003" pitchFamily="34" charset="77"/>
              </a:rPr>
              <a:t> </a:t>
            </a:r>
            <a:r>
              <a:rPr lang="it-IT" sz="2200" b="1">
                <a:solidFill>
                  <a:srgbClr val="E54546"/>
                </a:solidFill>
                <a:effectLst/>
                <a:latin typeface="Raleway" panose="020B0503030101060003" pitchFamily="34" charset="77"/>
              </a:rPr>
              <a:t>regionale Fesr 2021-2027</a:t>
            </a:r>
            <a:endParaRPr lang="it-IT" sz="2200">
              <a:solidFill>
                <a:srgbClr val="E5454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A0509F-3D71-7C07-3632-80A450CEE567}"/>
              </a:ext>
            </a:extLst>
          </p:cNvPr>
          <p:cNvSpPr txBox="1"/>
          <p:nvPr/>
        </p:nvSpPr>
        <p:spPr>
          <a:xfrm>
            <a:off x="-3" y="2447225"/>
            <a:ext cx="91440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>
                <a:solidFill>
                  <a:srgbClr val="215C92"/>
                </a:solidFill>
              </a:rPr>
              <a:t>La comunicazione dei Fondi europei </a:t>
            </a:r>
          </a:p>
          <a:p>
            <a:pPr algn="ctr"/>
            <a:r>
              <a:rPr lang="it-IT" sz="3200" b="1">
                <a:solidFill>
                  <a:srgbClr val="215C92"/>
                </a:solidFill>
              </a:rPr>
              <a:t>in Emilia-Romagna</a:t>
            </a:r>
            <a:br>
              <a:rPr lang="it-IT" sz="3200" b="1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</a:br>
            <a:r>
              <a:rPr lang="it-IT" sz="2400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  <a:t>Programmazione 2021-2027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86C3EA-43FB-20B1-A0CE-2847C162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6121806"/>
            <a:ext cx="6103648" cy="4368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AEBC61-B959-466C-BB73-90F9B5160EFC}"/>
              </a:ext>
            </a:extLst>
          </p:cNvPr>
          <p:cNvSpPr txBox="1"/>
          <p:nvPr/>
        </p:nvSpPr>
        <p:spPr>
          <a:xfrm>
            <a:off x="-3" y="4077262"/>
            <a:ext cx="914400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it-IT">
                <a:solidFill>
                  <a:srgbClr val="215C92"/>
                </a:solidFill>
                <a:effectLst/>
                <a:latin typeface="Raleway"/>
              </a:rPr>
              <a:t>Webinar</a:t>
            </a:r>
            <a:br>
              <a:rPr lang="it-IT" b="1">
                <a:effectLst/>
                <a:latin typeface="Raleway" panose="020B0503030101060003" pitchFamily="34" charset="77"/>
              </a:rPr>
            </a:br>
            <a:endParaRPr lang="it-IT" sz="1400">
              <a:solidFill>
                <a:srgbClr val="215C92"/>
              </a:solidFill>
              <a:latin typeface="Raleway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E1540A-B28E-F137-0534-14E21C69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27583" cy="1960984"/>
          </a:xfrm>
          <a:prstGeom prst="rect">
            <a:avLst/>
          </a:prstGeom>
        </p:spPr>
      </p:pic>
      <p:pic>
        <p:nvPicPr>
          <p:cNvPr id="10" name="Immagine 9" descr="Immagine che contiene testo, oggetto da esterni, cielo notturno&#10;&#10;Descrizione generata automaticamente">
            <a:extLst>
              <a:ext uri="{FF2B5EF4-FFF2-40B4-BE49-F238E27FC236}">
                <a16:creationId xmlns:a16="http://schemas.microsoft.com/office/drawing/2014/main" id="{A5E24966-9B6E-5EC7-97A9-7DB2927B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476" y="3648"/>
            <a:ext cx="2116524" cy="2312169"/>
          </a:xfrm>
          <a:prstGeom prst="rect">
            <a:avLst/>
          </a:prstGeom>
        </p:spPr>
      </p:pic>
      <p:pic>
        <p:nvPicPr>
          <p:cNvPr id="12" name="Immagine 11" descr="Immagine che contiene rosso&#10;&#10;Descrizione generata automaticamente">
            <a:extLst>
              <a:ext uri="{FF2B5EF4-FFF2-40B4-BE49-F238E27FC236}">
                <a16:creationId xmlns:a16="http://schemas.microsoft.com/office/drawing/2014/main" id="{8120E269-008D-FD72-2FFA-DB9176FF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649" y="4542184"/>
            <a:ext cx="1704702" cy="2379006"/>
          </a:xfrm>
          <a:prstGeom prst="rect">
            <a:avLst/>
          </a:prstGeom>
        </p:spPr>
      </p:pic>
      <p:pic>
        <p:nvPicPr>
          <p:cNvPr id="14" name="Immagine 13" descr="Immagine che contiene testo, schermo, elettronico, cornice&#10;&#10;Descrizione generata automaticamente">
            <a:extLst>
              <a:ext uri="{FF2B5EF4-FFF2-40B4-BE49-F238E27FC236}">
                <a16:creationId xmlns:a16="http://schemas.microsoft.com/office/drawing/2014/main" id="{4D7A497D-B70A-BB98-21FC-DEAB0FF4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16324"/>
            <a:ext cx="1808922" cy="22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866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95CBD26A-05E9-604E-3148-FCE557593D9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3D049913-8B12-39DC-4D5E-0875020E7D54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C57614FB-2CE8-C7B0-351E-1B955DD2F8C5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C8593D8D-B0F6-A0FE-0B4F-A777AD04F6CB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9A6D6AF0-BFB4-C150-D3F1-491E53EAA4C7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29579"/>
            <a:ext cx="536298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504240" y="549911"/>
            <a:ext cx="5471529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ea typeface="+mn-lt"/>
                <a:cs typeface="+mn-lt"/>
              </a:rPr>
              <a:t>Creare i layout grafici con Sfinge2020</a:t>
            </a:r>
            <a:endParaRPr lang="it-IT" sz="24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AC7782-17CE-6AE5-6E11-6A3D82E79570}"/>
              </a:ext>
            </a:extLst>
          </p:cNvPr>
          <p:cNvSpPr txBox="1"/>
          <p:nvPr/>
        </p:nvSpPr>
        <p:spPr>
          <a:xfrm>
            <a:off x="506553" y="1810692"/>
            <a:ext cx="8018060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>
                <a:solidFill>
                  <a:srgbClr val="000000"/>
                </a:solidFill>
                <a:latin typeface="Raleway"/>
              </a:rPr>
              <a:t>È possibile creare i layout grafici utilizzando il sistema Sfinge2020</a:t>
            </a:r>
            <a:endParaRPr lang="it-IT">
              <a:ea typeface="Calibri"/>
              <a:cs typeface="Calibri"/>
            </a:endParaRPr>
          </a:p>
          <a:p>
            <a:endParaRPr lang="it-IT">
              <a:ea typeface="Calibri"/>
              <a:cs typeface="Calibri"/>
            </a:endParaRPr>
          </a:p>
          <a:p>
            <a:r>
              <a:rPr lang="it-IT" b="1">
                <a:latin typeface="Raleway"/>
              </a:rPr>
              <a:t>I passi da seguire:</a:t>
            </a:r>
            <a:endParaRPr lang="it-IT">
              <a:ea typeface="Calibri"/>
              <a:cs typeface="Calibri"/>
            </a:endParaRPr>
          </a:p>
          <a:p>
            <a:pPr marL="342900" indent="-342900">
              <a:lnSpc>
                <a:spcPts val="2400"/>
              </a:lnSpc>
              <a:buClr>
                <a:srgbClr val="C00000"/>
              </a:buClr>
              <a:buAutoNum type="arabicPeriod"/>
            </a:pPr>
            <a:r>
              <a:rPr lang="it-IT">
                <a:latin typeface="Raleway"/>
              </a:rPr>
              <a:t>Accedere al sistema</a:t>
            </a:r>
            <a:br>
              <a:rPr lang="it-IT">
                <a:latin typeface="Raleway"/>
              </a:rPr>
            </a:br>
            <a:r>
              <a:rPr lang="it-IT">
                <a:latin typeface="Raleway"/>
                <a:cs typeface="Calibri"/>
              </a:rPr>
              <a:t>Accettare il contributo concesso</a:t>
            </a:r>
          </a:p>
          <a:p>
            <a:pPr marL="342900" indent="-342900">
              <a:lnSpc>
                <a:spcPts val="2400"/>
              </a:lnSpc>
              <a:buClr>
                <a:srgbClr val="C00000"/>
              </a:buClr>
              <a:buAutoNum type="arabicPeriod"/>
            </a:pPr>
            <a:r>
              <a:rPr lang="it-IT">
                <a:latin typeface="Raleway"/>
              </a:rPr>
              <a:t>Entrare nel processo in gestione</a:t>
            </a:r>
            <a:endParaRPr lang="it-IT">
              <a:latin typeface="Raleway"/>
              <a:cs typeface="Calibri"/>
            </a:endParaRPr>
          </a:p>
          <a:p>
            <a:pPr marL="342900" indent="-342900">
              <a:lnSpc>
                <a:spcPts val="2400"/>
              </a:lnSpc>
              <a:buClr>
                <a:srgbClr val="C00000"/>
              </a:buClr>
              <a:buAutoNum type="arabicPeriod"/>
            </a:pPr>
            <a:r>
              <a:rPr lang="it-IT">
                <a:latin typeface="Raleway"/>
              </a:rPr>
              <a:t>Selezionare il pulsante AZIONI</a:t>
            </a:r>
            <a:endParaRPr lang="it-IT">
              <a:latin typeface="Raleway"/>
              <a:cs typeface="Calibri"/>
            </a:endParaRPr>
          </a:p>
          <a:p>
            <a:br>
              <a:rPr lang="it-IT">
                <a:latin typeface="Raleway"/>
              </a:rPr>
            </a:br>
            <a:r>
              <a:rPr lang="it-IT">
                <a:solidFill>
                  <a:srgbClr val="000000"/>
                </a:solidFill>
                <a:latin typeface="Raleway"/>
              </a:rPr>
              <a:t>In questa sezione, è possibile trovare i modelli relativi a poster, cartelloni e targhe. Inserendo le informazioni richieste otterrete il file con cui realizzare uno di questi strumenti.</a:t>
            </a:r>
          </a:p>
          <a:p>
            <a:r>
              <a:rPr lang="it-IT">
                <a:solidFill>
                  <a:srgbClr val="000000"/>
                </a:solidFill>
                <a:latin typeface="Raleway"/>
              </a:rPr>
              <a:t>Una volta scaricati, compilati e installati i modelli richiesti, sarà necessario caricare una foto degli ultimi su Sfinge stesso.</a:t>
            </a:r>
          </a:p>
        </p:txBody>
      </p:sp>
    </p:spTree>
    <p:extLst>
      <p:ext uri="{BB962C8B-B14F-4D97-AF65-F5344CB8AC3E}">
        <p14:creationId xmlns:p14="http://schemas.microsoft.com/office/powerpoint/2010/main" val="23162570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EDC34610-F961-FB8E-13B0-6FC49A1F0A39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0" name="Cerchio">
              <a:extLst>
                <a:ext uri="{FF2B5EF4-FFF2-40B4-BE49-F238E27FC236}">
                  <a16:creationId xmlns:a16="http://schemas.microsoft.com/office/drawing/2014/main" id="{9C1B3217-8A0D-C0BD-CFB0-7FDA6EA86CA3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1" name="Triangolo">
              <a:extLst>
                <a:ext uri="{FF2B5EF4-FFF2-40B4-BE49-F238E27FC236}">
                  <a16:creationId xmlns:a16="http://schemas.microsoft.com/office/drawing/2014/main" id="{42CA28E9-2F6C-245A-7C1D-E5DCD9597420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Rettangolo">
              <a:extLst>
                <a:ext uri="{FF2B5EF4-FFF2-40B4-BE49-F238E27FC236}">
                  <a16:creationId xmlns:a16="http://schemas.microsoft.com/office/drawing/2014/main" id="{F62B5DE1-ADBD-8EA0-EE87-6BA28B622C57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Forma">
              <a:extLst>
                <a:ext uri="{FF2B5EF4-FFF2-40B4-BE49-F238E27FC236}">
                  <a16:creationId xmlns:a16="http://schemas.microsoft.com/office/drawing/2014/main" id="{9E2A6B21-A445-24DA-F18A-E45D71A78183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2802673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568562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Eventi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AAFB1F-0686-0E78-601A-A1B0A2986423}"/>
              </a:ext>
            </a:extLst>
          </p:cNvPr>
          <p:cNvSpPr txBox="1"/>
          <p:nvPr/>
        </p:nvSpPr>
        <p:spPr>
          <a:xfrm>
            <a:off x="565862" y="1500044"/>
            <a:ext cx="8018060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C00000"/>
              </a:buClr>
            </a:pPr>
            <a:endParaRPr lang="it-IT" b="1">
              <a:solidFill>
                <a:srgbClr val="1C2024"/>
              </a:solidFill>
              <a:latin typeface="Raleway"/>
            </a:endParaRP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Per progetti di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importanza strategica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 e progetti con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totale superiore ai 10 milioni di euro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è richiesto - in aggiunta alle altre disposizioni - di organizzare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evento o un’attività di comunicazione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che coinvolga la Commissione europea e l’Autorità di gestione.</a:t>
            </a: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r>
              <a:rPr lang="it-IT">
                <a:solidFill>
                  <a:srgbClr val="1C2024"/>
                </a:solidFill>
                <a:latin typeface="Raleway"/>
              </a:rPr>
              <a:t>Le operazioni di importanza strategica (OIS) definite all’interno del Programma regionale Fesr riguardano: 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sviluppo e potenziamento delle infrastrutture di ricerca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Raleway"/>
              </a:rPr>
              <a:t>infrastrutture verdi e blu urbane e periurbane.</a:t>
            </a: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0551448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4D32B46D-3B80-10E4-608B-13098BA4674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3" name="Cerchio">
              <a:extLst>
                <a:ext uri="{FF2B5EF4-FFF2-40B4-BE49-F238E27FC236}">
                  <a16:creationId xmlns:a16="http://schemas.microsoft.com/office/drawing/2014/main" id="{63A3B838-E871-D8B7-36A9-C58A090DAC40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Triangolo">
              <a:extLst>
                <a:ext uri="{FF2B5EF4-FFF2-40B4-BE49-F238E27FC236}">
                  <a16:creationId xmlns:a16="http://schemas.microsoft.com/office/drawing/2014/main" id="{6BB6B2E1-D59A-6338-9034-03C5CC0FBA97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Rettangolo">
              <a:extLst>
                <a:ext uri="{FF2B5EF4-FFF2-40B4-BE49-F238E27FC236}">
                  <a16:creationId xmlns:a16="http://schemas.microsoft.com/office/drawing/2014/main" id="{E291D3D9-610A-B2EF-3A64-8850869FEA5B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Forma">
              <a:extLst>
                <a:ext uri="{FF2B5EF4-FFF2-40B4-BE49-F238E27FC236}">
                  <a16:creationId xmlns:a16="http://schemas.microsoft.com/office/drawing/2014/main" id="{B7937B2C-96A5-FC94-29EE-027FCE01D990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29579"/>
            <a:ext cx="4846321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92" y="1917525"/>
            <a:ext cx="8485735" cy="3695624"/>
          </a:xfrm>
        </p:spPr>
        <p:txBody>
          <a:bodyPr lIns="0" tIns="0" rIns="0" bIns="0" anchor="t"/>
          <a:lstStyle/>
          <a:p>
            <a:pPr algn="l"/>
            <a:r>
              <a:rPr lang="it-IT" sz="1800">
                <a:latin typeface="Raleway"/>
              </a:rPr>
              <a:t>Sul sito Fesr trovate una sintesi delle disposizioni in tema di comunicazione e visibilità, illustrate nel dettaglio nelle Linee guida per i beneficiari, in fase di predisposizione.</a:t>
            </a:r>
            <a:br>
              <a:rPr lang="it-IT" sz="1800">
                <a:latin typeface="Raleway" panose="020B0503030101060003" pitchFamily="34" charset="77"/>
              </a:rPr>
            </a:br>
            <a:r>
              <a:rPr lang="it-IT" sz="1800">
                <a:latin typeface="Raleway"/>
                <a:hlinkClick r:id="rId2"/>
              </a:rPr>
              <a:t>https://fesr.regione.emilia-romagna.it/2021-2027/comunicazione/responsabilita-beneficiari</a:t>
            </a:r>
            <a:br>
              <a:rPr lang="it-IT" sz="1800">
                <a:latin typeface="Raleway" panose="020B0503030101060003" pitchFamily="34" charset="77"/>
              </a:rPr>
            </a:br>
            <a:br>
              <a:rPr lang="it-IT" sz="1800">
                <a:latin typeface="Raleway" panose="020B0503030101060003" pitchFamily="34" charset="77"/>
              </a:rPr>
            </a:br>
            <a:br>
              <a:rPr lang="it-IT" sz="1800">
                <a:latin typeface="Raleway" panose="020B0503030101060003" pitchFamily="34" charset="77"/>
              </a:rPr>
            </a:br>
            <a:endParaRPr lang="it-IT" sz="1800"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94492" y="549911"/>
            <a:ext cx="4077508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/>
              </a:rPr>
              <a:t>Approfondimenti sul sito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F60DF15-259B-BE84-9BED-6636C579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2" y="3578796"/>
            <a:ext cx="4986524" cy="2395717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B88A0623-B49D-AD6F-BE49-3804E4F7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158" y="2603544"/>
            <a:ext cx="2181453" cy="218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4326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C7E4F8-B7D8-0EBA-53AA-B77D0524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7583" cy="1960984"/>
          </a:xfrm>
          <a:prstGeom prst="rect">
            <a:avLst/>
          </a:prstGeom>
        </p:spPr>
      </p:pic>
      <p:pic>
        <p:nvPicPr>
          <p:cNvPr id="5" name="Immagine 4" descr="Immagine che contiene testo, oggetto da esterni, cielo notturno&#10;&#10;Descrizione generata automaticamente">
            <a:extLst>
              <a:ext uri="{FF2B5EF4-FFF2-40B4-BE49-F238E27FC236}">
                <a16:creationId xmlns:a16="http://schemas.microsoft.com/office/drawing/2014/main" id="{A294AC2A-0F21-6446-BB71-6B8E8A19C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476" y="3648"/>
            <a:ext cx="2116524" cy="2312169"/>
          </a:xfrm>
          <a:prstGeom prst="rect">
            <a:avLst/>
          </a:prstGeom>
        </p:spPr>
      </p:pic>
      <p:pic>
        <p:nvPicPr>
          <p:cNvPr id="6" name="Immagine 5" descr="Immagine che contiene rosso&#10;&#10;Descrizione generata automaticamente">
            <a:extLst>
              <a:ext uri="{FF2B5EF4-FFF2-40B4-BE49-F238E27FC236}">
                <a16:creationId xmlns:a16="http://schemas.microsoft.com/office/drawing/2014/main" id="{0B070AF3-35D0-5FCF-59D4-A1BBB1BA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649" y="4542184"/>
            <a:ext cx="1704702" cy="2379006"/>
          </a:xfrm>
          <a:prstGeom prst="rect">
            <a:avLst/>
          </a:prstGeom>
        </p:spPr>
      </p:pic>
      <p:pic>
        <p:nvPicPr>
          <p:cNvPr id="7" name="Immagine 6" descr="Immagine che contiene testo, schermo, elettronico, cornice&#10;&#10;Descrizione generata automaticamente">
            <a:extLst>
              <a:ext uri="{FF2B5EF4-FFF2-40B4-BE49-F238E27FC236}">
                <a16:creationId xmlns:a16="http://schemas.microsoft.com/office/drawing/2014/main" id="{DFC2576C-39D7-29E2-5B5A-1DC1AB02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6324"/>
            <a:ext cx="1808922" cy="22048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614707-6750-1DBA-CE11-BBC780ADC25C}"/>
              </a:ext>
            </a:extLst>
          </p:cNvPr>
          <p:cNvSpPr txBox="1"/>
          <p:nvPr/>
        </p:nvSpPr>
        <p:spPr>
          <a:xfrm>
            <a:off x="38308" y="1480436"/>
            <a:ext cx="9144001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3600" b="1" dirty="0">
                <a:solidFill>
                  <a:srgbClr val="215C92"/>
                </a:solidFill>
                <a:effectLst/>
                <a:latin typeface="Raleway"/>
              </a:rPr>
              <a:t>Grazie!</a:t>
            </a:r>
          </a:p>
          <a:p>
            <a:pPr algn="ctr"/>
            <a:r>
              <a:rPr lang="it-IT" sz="2600" b="1" dirty="0">
                <a:solidFill>
                  <a:srgbClr val="215C92"/>
                </a:solidFill>
                <a:effectLst/>
                <a:latin typeface="Raleway"/>
                <a:hlinkClick r:id="rId6"/>
              </a:rPr>
              <a:t>fesr.regione.emilia-romagna.it</a:t>
            </a:r>
            <a:endParaRPr lang="it-IT" sz="2600" b="1" dirty="0">
              <a:solidFill>
                <a:srgbClr val="215C92"/>
              </a:solidFill>
              <a:effectLst/>
              <a:latin typeface="Raleway"/>
            </a:endParaRPr>
          </a:p>
          <a:p>
            <a:pPr algn="ctr"/>
            <a:endParaRPr lang="it-IT" sz="3600" b="1">
              <a:solidFill>
                <a:srgbClr val="215C92"/>
              </a:solidFill>
              <a:latin typeface="Raleway" panose="020B0503030101060003" pitchFamily="34" charset="77"/>
            </a:endParaRPr>
          </a:p>
          <a:p>
            <a:pPr algn="ctr"/>
            <a:r>
              <a:rPr lang="it-IT" sz="3600" b="1" dirty="0">
                <a:solidFill>
                  <a:srgbClr val="215C92"/>
                </a:solidFill>
                <a:latin typeface="Raleway"/>
              </a:rPr>
              <a:t>Sportello imprese</a:t>
            </a:r>
          </a:p>
          <a:p>
            <a:pPr algn="ctr"/>
            <a:endParaRPr lang="it-IT" sz="2400">
              <a:solidFill>
                <a:srgbClr val="215C92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EEDE5CC-C985-06E8-CA9A-C957CD9BA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61" y="6121806"/>
            <a:ext cx="6103648" cy="436854"/>
          </a:xfrm>
          <a:prstGeom prst="rect">
            <a:avLst/>
          </a:prstGeom>
        </p:spPr>
      </p:pic>
      <p:pic>
        <p:nvPicPr>
          <p:cNvPr id="2" name="Immagine 1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EF0BE201-3281-5E72-CD57-F602C9DCE8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97" b="21839"/>
          <a:stretch/>
        </p:blipFill>
        <p:spPr>
          <a:xfrm>
            <a:off x="3853967" y="3695384"/>
            <a:ext cx="1577791" cy="162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7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EE96067-2FA1-4774-9B05-7CA32A3C94B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32" name="Cerchio"/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3" name="Triangolo"/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4" name="Rettangolo"/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5" name="Forma"/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54546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52771" y="775248"/>
            <a:ext cx="570683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 panose="020B0503030101060003" pitchFamily="34" charset="77"/>
              </a:rPr>
              <a:t>Programmazione 2021-2027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CF81B6-D06E-1C0F-4937-32E4D2FC35D7}"/>
              </a:ext>
            </a:extLst>
          </p:cNvPr>
          <p:cNvSpPr txBox="1"/>
          <p:nvPr/>
        </p:nvSpPr>
        <p:spPr>
          <a:xfrm>
            <a:off x="1022545" y="1900503"/>
            <a:ext cx="7200000" cy="335771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Cittadini, giovani in primis, protagonisti</a:t>
            </a:r>
            <a:endParaRPr lang="it-IT"/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Persone sempre più al centro delle strategie di comunicazione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effectLst/>
              <a:latin typeface="Raleway" panose="020B0503030101060003" pitchFamily="34" charset="77"/>
            </a:endParaRPr>
          </a:p>
          <a:p>
            <a:pPr>
              <a:lnSpc>
                <a:spcPts val="2400"/>
              </a:lnSpc>
            </a:pPr>
            <a:r>
              <a:rPr lang="it-IT" b="1">
                <a:effectLst/>
                <a:latin typeface="Raleway"/>
              </a:rPr>
              <a:t>Cosa vuol dire per la comunicazione</a:t>
            </a:r>
          </a:p>
          <a:p>
            <a:pPr>
              <a:lnSpc>
                <a:spcPts val="2400"/>
              </a:lnSpc>
            </a:pPr>
            <a:endParaRPr lang="it-IT">
              <a:effectLst/>
              <a:latin typeface="Raleway" panose="020B0503030101060003" pitchFamily="34" charset="77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Nuovo paradigma collaborativo: co-progettazione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Ascolto delle esigenze nei territori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Sinergia tra livello europeo, nazionale, regionale e locale: ognuno ha un ruolo specifico, in uno scambio tra conoscenze e competenze, integrate fra loro</a:t>
            </a:r>
          </a:p>
          <a:p>
            <a:pPr algn="just">
              <a:lnSpc>
                <a:spcPts val="2400"/>
              </a:lnSpc>
            </a:pPr>
            <a:endParaRPr lang="it-IT" sz="1600"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46732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66FF3A-5AC5-F7E0-CFE6-46E34919313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B5EDF346-52A5-0FAE-4389-B05EA3C55BB2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Triangolo">
              <a:extLst>
                <a:ext uri="{FF2B5EF4-FFF2-40B4-BE49-F238E27FC236}">
                  <a16:creationId xmlns:a16="http://schemas.microsoft.com/office/drawing/2014/main" id="{42DF1C40-D38E-6B22-583C-205AF01EEE16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Rettangolo">
              <a:extLst>
                <a:ext uri="{FF2B5EF4-FFF2-40B4-BE49-F238E27FC236}">
                  <a16:creationId xmlns:a16="http://schemas.microsoft.com/office/drawing/2014/main" id="{1AB9C72E-79C7-45C4-D330-ACFF3E4D15E6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94020681-44EC-01D6-63B3-282812941E19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52771" y="775248"/>
            <a:ext cx="570683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 panose="020B0503030101060003" pitchFamily="34" charset="77"/>
              </a:rPr>
              <a:t>Regole e responsabilità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9256D204-C5CD-21D6-5FE8-ACE6B747D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369128"/>
              </p:ext>
            </p:extLst>
          </p:nvPr>
        </p:nvGraphicFramePr>
        <p:xfrm>
          <a:off x="500447" y="959914"/>
          <a:ext cx="8143105" cy="459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3">
            <a:extLst>
              <a:ext uri="{FF2B5EF4-FFF2-40B4-BE49-F238E27FC236}">
                <a16:creationId xmlns:a16="http://schemas.microsoft.com/office/drawing/2014/main" id="{C1ABEAF5-9C50-EB99-EA1C-AA618205A739}"/>
              </a:ext>
            </a:extLst>
          </p:cNvPr>
          <p:cNvSpPr txBox="1">
            <a:spLocks/>
          </p:cNvSpPr>
          <p:nvPr/>
        </p:nvSpPr>
        <p:spPr>
          <a:xfrm>
            <a:off x="500447" y="5250827"/>
            <a:ext cx="8067232" cy="367023"/>
          </a:xfrm>
          <a:prstGeom prst="rect">
            <a:avLst/>
          </a:prstGeom>
        </p:spPr>
        <p:txBody>
          <a:bodyPr lIns="0" tIns="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800">
                <a:latin typeface="Raleway"/>
              </a:rPr>
              <a:t>Regolamento (Ue) 2021/1060, artt. 46-50 e Allegato IX</a:t>
            </a:r>
          </a:p>
        </p:txBody>
      </p:sp>
    </p:spTree>
    <p:extLst>
      <p:ext uri="{BB962C8B-B14F-4D97-AF65-F5344CB8AC3E}">
        <p14:creationId xmlns:p14="http://schemas.microsoft.com/office/powerpoint/2010/main" val="22966424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5801E0BA-5AAF-5F7F-C126-89A07D782877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F5F5CA54-63E9-33CD-2FBC-3F6D7EDF8E02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Triangolo">
              <a:extLst>
                <a:ext uri="{FF2B5EF4-FFF2-40B4-BE49-F238E27FC236}">
                  <a16:creationId xmlns:a16="http://schemas.microsoft.com/office/drawing/2014/main" id="{B55416D9-49E2-6523-DEC4-03493CB355CD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Rettangolo">
              <a:extLst>
                <a:ext uri="{FF2B5EF4-FFF2-40B4-BE49-F238E27FC236}">
                  <a16:creationId xmlns:a16="http://schemas.microsoft.com/office/drawing/2014/main" id="{1F106264-6BA4-02BA-6A0E-DFF18E5D28C5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12793AF6-0216-BEA8-A700-D93738B85DF5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93405" y="775248"/>
            <a:ext cx="5666202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Assistenza ai beneficiari</a:t>
            </a:r>
            <a:endParaRPr lang="it-IT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0E9FD56-E296-E171-C83E-F6D149E7D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50849"/>
              </p:ext>
            </p:extLst>
          </p:nvPr>
        </p:nvGraphicFramePr>
        <p:xfrm>
          <a:off x="389042" y="1362260"/>
          <a:ext cx="8058924" cy="885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B17D48-752C-CA79-8BEF-7D2930668536}"/>
              </a:ext>
            </a:extLst>
          </p:cNvPr>
          <p:cNvSpPr txBox="1"/>
          <p:nvPr/>
        </p:nvSpPr>
        <p:spPr>
          <a:xfrm>
            <a:off x="430620" y="2545506"/>
            <a:ext cx="8218674" cy="19172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buClr>
                <a:srgbClr val="C00000"/>
              </a:buClr>
            </a:pPr>
            <a:r>
              <a:rPr lang="it-IT">
                <a:latin typeface="Raleway"/>
              </a:rPr>
              <a:t>L’Autorità di gestione</a:t>
            </a:r>
            <a:endParaRPr lang="it-IT"/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predispone un paragrafo dedicato nei bandi di finanziamento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supporta i beneficiari nelle loro attività di comunicazione con diversi strumenti: informazioni, help desk, linee guida, esempi e buone pratiche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può chiedere ai beneficiari di utilizzare i materiali prodotti con licenza a titolo gratuito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431F8A-A3FA-3F0E-86B0-7B4388AFF565}"/>
              </a:ext>
            </a:extLst>
          </p:cNvPr>
          <p:cNvSpPr txBox="1"/>
          <p:nvPr/>
        </p:nvSpPr>
        <p:spPr>
          <a:xfrm>
            <a:off x="1043688" y="4904532"/>
            <a:ext cx="725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In caso di mancata osservanza delle regole </a:t>
            </a:r>
          </a:p>
          <a:p>
            <a:r>
              <a:rPr lang="it-IT" sz="1800" b="1">
                <a:solidFill>
                  <a:srgbClr val="C00000"/>
                </a:solidFill>
                <a:latin typeface="Raleway" pitchFamily="2" charset="0"/>
              </a:rPr>
              <a:t>                     può ridurre il contributo fino al 3%</a:t>
            </a:r>
            <a:endParaRPr lang="it-IT" sz="180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2DEA2A8-38C8-91F5-4E6A-98DA83DC6B96}"/>
              </a:ext>
            </a:extLst>
          </p:cNvPr>
          <p:cNvSpPr/>
          <p:nvPr/>
        </p:nvSpPr>
        <p:spPr>
          <a:xfrm>
            <a:off x="1361918" y="5254993"/>
            <a:ext cx="748074" cy="211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8545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81560234-E7C3-F9D0-B34F-CD2FEA968CBC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17115B83-7ED0-B45B-4CAE-07140C93AA5D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Triangolo">
              <a:extLst>
                <a:ext uri="{FF2B5EF4-FFF2-40B4-BE49-F238E27FC236}">
                  <a16:creationId xmlns:a16="http://schemas.microsoft.com/office/drawing/2014/main" id="{634CBC4C-BDB7-40A0-4FFC-2BF0EFB5796B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Rettangolo">
              <a:extLst>
                <a:ext uri="{FF2B5EF4-FFF2-40B4-BE49-F238E27FC236}">
                  <a16:creationId xmlns:a16="http://schemas.microsoft.com/office/drawing/2014/main" id="{3C3E908C-6428-A6A6-E888-EA0AD1B82977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59768D06-7345-7ACB-9C02-E4C926644335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93405" y="775248"/>
            <a:ext cx="5666202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Sportello imprese</a:t>
            </a: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B17D48-752C-CA79-8BEF-7D2930668536}"/>
              </a:ext>
            </a:extLst>
          </p:cNvPr>
          <p:cNvSpPr txBox="1"/>
          <p:nvPr/>
        </p:nvSpPr>
        <p:spPr>
          <a:xfrm>
            <a:off x="391610" y="1234762"/>
            <a:ext cx="8078238" cy="34808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it-IT" b="1">
              <a:latin typeface="Raleway"/>
            </a:endParaRPr>
          </a:p>
          <a:p>
            <a:r>
              <a:rPr lang="it-IT">
                <a:latin typeface="Raleway"/>
                <a:ea typeface="+mn-lt"/>
                <a:cs typeface="+mn-lt"/>
              </a:rPr>
              <a:t>Informazioni sulle opportunità e assistenza ai beneficiari</a:t>
            </a:r>
            <a:endParaRPr lang="it-IT">
              <a:latin typeface="Raleway"/>
              <a:cs typeface="Calibri"/>
            </a:endParaRPr>
          </a:p>
          <a:p>
            <a:endParaRPr lang="it-IT">
              <a:latin typeface="Raleway"/>
              <a:ea typeface="+mn-lt"/>
              <a:cs typeface="+mn-lt"/>
            </a:endParaRPr>
          </a:p>
          <a:p>
            <a:r>
              <a:rPr lang="it-IT">
                <a:latin typeface="Raleway"/>
                <a:ea typeface="+mn-lt"/>
                <a:cs typeface="+mn-lt"/>
              </a:rPr>
              <a:t>Servizio certificato in qualità, contattabile tramite telefono e mail</a:t>
            </a:r>
          </a:p>
          <a:p>
            <a:br>
              <a:rPr lang="it-IT">
                <a:latin typeface="Raleway"/>
                <a:ea typeface="+mn-lt"/>
                <a:cs typeface="+mn-lt"/>
              </a:rPr>
            </a:br>
            <a:r>
              <a:rPr lang="it-IT">
                <a:latin typeface="Raleway"/>
                <a:ea typeface="+mn-lt"/>
                <a:cs typeface="+mn-lt"/>
              </a:rPr>
              <a:t>Dal lunedì al venerdì 9.30-13.00: tel. </a:t>
            </a:r>
            <a:r>
              <a:rPr lang="it-IT">
                <a:latin typeface="Raleway"/>
                <a:ea typeface="+mn-lt"/>
                <a:cs typeface="+mn-lt"/>
                <a:hlinkClick r:id="rId2"/>
              </a:rPr>
              <a:t>848.800.258</a:t>
            </a:r>
            <a:r>
              <a:rPr lang="it-IT">
                <a:latin typeface="Raleway"/>
                <a:ea typeface="+mn-lt"/>
                <a:cs typeface="+mn-lt"/>
              </a:rPr>
              <a:t> (costo  tariffa urbana, secondo il proprio piano tariffario)</a:t>
            </a:r>
            <a:br>
              <a:rPr lang="it-IT">
                <a:latin typeface="Raleway"/>
                <a:ea typeface="+mn-lt"/>
                <a:cs typeface="+mn-lt"/>
              </a:rPr>
            </a:br>
            <a:r>
              <a:rPr lang="it-IT">
                <a:latin typeface="Raleway"/>
                <a:ea typeface="+mn-lt"/>
                <a:cs typeface="+mn-lt"/>
                <a:hlinkClick r:id="rId3"/>
              </a:rPr>
              <a:t>infoporfesr@regione.emilia-romagna.it</a:t>
            </a:r>
            <a:endParaRPr lang="it-IT">
              <a:latin typeface="Raleway"/>
            </a:endParaRPr>
          </a:p>
          <a:p>
            <a:pPr algn="just"/>
            <a:br>
              <a:rPr lang="en-US"/>
            </a:br>
            <a:endParaRPr lang="en-US">
              <a:latin typeface="Raleway"/>
            </a:endParaRPr>
          </a:p>
          <a:p>
            <a:pPr algn="just"/>
            <a:endParaRPr lang="it-IT" sz="1600">
              <a:latin typeface="Calibri"/>
              <a:cs typeface="Calibri"/>
            </a:endParaRPr>
          </a:p>
          <a:p>
            <a:pPr algn="just">
              <a:lnSpc>
                <a:spcPts val="2400"/>
              </a:lnSpc>
            </a:pPr>
            <a:endParaRPr lang="it-IT" sz="1600">
              <a:latin typeface="Raleway"/>
            </a:endParaRPr>
          </a:p>
        </p:txBody>
      </p:sp>
      <p:pic>
        <p:nvPicPr>
          <p:cNvPr id="9" name="Immagine 10">
            <a:extLst>
              <a:ext uri="{FF2B5EF4-FFF2-40B4-BE49-F238E27FC236}">
                <a16:creationId xmlns:a16="http://schemas.microsoft.com/office/drawing/2014/main" id="{13EDD6EE-E02F-9023-6FCB-E64E26A73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58" y="3721809"/>
            <a:ext cx="5448483" cy="254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728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5A3FDD63-1297-D4DB-3E09-6BE0F9382E0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44C58C4D-8C95-2371-F07C-60CD59284ECC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Triangolo">
              <a:extLst>
                <a:ext uri="{FF2B5EF4-FFF2-40B4-BE49-F238E27FC236}">
                  <a16:creationId xmlns:a16="http://schemas.microsoft.com/office/drawing/2014/main" id="{C8609CEB-2E7B-2258-2E11-24E82CA65F9F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Rettangolo">
              <a:extLst>
                <a:ext uri="{FF2B5EF4-FFF2-40B4-BE49-F238E27FC236}">
                  <a16:creationId xmlns:a16="http://schemas.microsoft.com/office/drawing/2014/main" id="{D2DC8EED-E44C-9452-A66F-943DF3E35DCD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4D2E2CC0-8107-A45C-EC6C-8E226FB4674F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60" y="2178015"/>
            <a:ext cx="7970674" cy="1292053"/>
          </a:xfrm>
        </p:spPr>
        <p:txBody>
          <a:bodyPr lIns="0" tIns="0" rIns="0" bIns="0" anchor="t"/>
          <a:lstStyle/>
          <a:p>
            <a:pPr algn="l">
              <a:lnSpc>
                <a:spcPts val="1660"/>
              </a:lnSpc>
            </a:pPr>
            <a:r>
              <a:rPr lang="it-IT" sz="1600">
                <a:latin typeface="Raleway"/>
              </a:rPr>
              <a:t>Il simbolo dell’Unione europea è il più importante marchio visivo per garantire la visibilità dei finanziamenti Ue.  Il logo Ue va seguito dai loghi degli altri enti finanziatori e preceduto dal logo unico nazionale per la politica di coesione 2021-2027. </a:t>
            </a: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0" y="383000"/>
            <a:ext cx="3088641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94492" y="528084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 panose="020B0503030101060003" pitchFamily="34" charset="77"/>
              </a:rPr>
              <a:t>Elementi grafici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FF1808-A001-7FFB-52CC-EBBA49FA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4" y="3320266"/>
            <a:ext cx="8067233" cy="15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5F12AEF4-06F6-3C10-BB82-18F0D523301B}"/>
              </a:ext>
            </a:extLst>
          </p:cNvPr>
          <p:cNvSpPr txBox="1">
            <a:spLocks/>
          </p:cNvSpPr>
          <p:nvPr/>
        </p:nvSpPr>
        <p:spPr>
          <a:xfrm>
            <a:off x="582960" y="5188329"/>
            <a:ext cx="8067232" cy="880907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600">
                <a:latin typeface="Raleway" panose="020B0503030101060003" pitchFamily="34" charset="77"/>
              </a:rPr>
              <a:t>I beneficiari devono inserire sui documenti e sui materiali di comunicazione, destinati al pubblico e riguardanti il progetto finanziato, una </a:t>
            </a:r>
            <a:r>
              <a:rPr lang="it-IT" sz="1600" b="1">
                <a:latin typeface="Raleway" panose="020B0503030101060003" pitchFamily="34" charset="77"/>
              </a:rPr>
              <a:t>dichiarazione che evidenzi il sostegno dell’Unione europea</a:t>
            </a:r>
            <a:r>
              <a:rPr lang="it-IT" sz="1600">
                <a:latin typeface="Raleway" panose="020B0503030101060003" pitchFamily="34" charset="77"/>
              </a:rPr>
              <a:t>.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1500AFDE-B690-ED59-A957-3B83D2AF44D2}"/>
              </a:ext>
            </a:extLst>
          </p:cNvPr>
          <p:cNvSpPr txBox="1">
            <a:spLocks/>
          </p:cNvSpPr>
          <p:nvPr/>
        </p:nvSpPr>
        <p:spPr>
          <a:xfrm>
            <a:off x="542378" y="1406997"/>
            <a:ext cx="8192187" cy="681017"/>
          </a:xfrm>
          <a:prstGeom prst="rect">
            <a:avLst/>
          </a:prstGeom>
        </p:spPr>
        <p:txBody>
          <a:bodyPr lIns="0" tIns="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600">
                <a:latin typeface="Raleway"/>
              </a:rPr>
              <a:t>Ai beneficiari è richiesto di dare </a:t>
            </a:r>
            <a:r>
              <a:rPr lang="it-IT" sz="1600" b="1">
                <a:latin typeface="Raleway"/>
              </a:rPr>
              <a:t>visibilità al sostegno fornito </a:t>
            </a:r>
            <a:r>
              <a:rPr lang="it-IT" sz="1600">
                <a:latin typeface="Raleway"/>
              </a:rPr>
              <a:t>dai Fondi Ue sui propri canali online, come il sito e i social media, e sui materiali e attività di comunicazione. </a:t>
            </a: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5D3DC66-72BD-C4A3-66C9-B4DE77AAB1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0971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E844270-DDD4-CFCE-7D6F-3CBEE09F959F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5ABF7754-410B-8ABB-EF73-F19D6309BD93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9673729D-D760-B683-C495-9ECD3D3FFC9D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6D26F23D-3404-262F-A207-607A0B70C173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DB621079-B627-C51C-EF0E-3125C5B9A2C4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78" y="1406997"/>
            <a:ext cx="8192187" cy="234639"/>
          </a:xfrm>
        </p:spPr>
        <p:txBody>
          <a:bodyPr lIns="0" tIns="0" rIns="0" bIns="0" anchor="t"/>
          <a:lstStyle/>
          <a:p>
            <a:pPr algn="l">
              <a:lnSpc>
                <a:spcPts val="1660"/>
              </a:lnSpc>
            </a:pP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2802673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26858" y="480739"/>
            <a:ext cx="3016363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Sito e poster</a:t>
            </a:r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589D5-76FF-63CF-3097-FE06FC3DCAA4}"/>
              </a:ext>
            </a:extLst>
          </p:cNvPr>
          <p:cNvSpPr txBox="1"/>
          <p:nvPr/>
        </p:nvSpPr>
        <p:spPr>
          <a:xfrm>
            <a:off x="562668" y="1841072"/>
            <a:ext cx="80180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Sito e social media</a:t>
            </a: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I beneficiari devono inserire nel proprio sito web – o in quello del progetto – e sui canali social una breve descrizione del progetto finanziato, che includa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sintesi del progetto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obiettivi 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e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 risultati attesi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.</a:t>
            </a:r>
            <a:endParaRPr lang="it-IT">
              <a:latin typeface="Raleway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AAFB1F-0686-0E78-601A-A1B0A2986423}"/>
              </a:ext>
            </a:extLst>
          </p:cNvPr>
          <p:cNvSpPr txBox="1"/>
          <p:nvPr/>
        </p:nvSpPr>
        <p:spPr>
          <a:xfrm>
            <a:off x="562668" y="3430171"/>
            <a:ext cx="801806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Poster/display</a:t>
            </a: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Se il progetto ha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totale inferiore o uguale a 500.000 €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al beneficiario è richiesto di esporre in un luogo ben visibile al pubblico - per esempio nell’area di ingresso/reception -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almeno un poster o un display elettronico in formato A3 o superiore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con descrizione, obiettivi e risultati del progetto, in cui siano inseriti i loghi del Programma</a:t>
            </a:r>
            <a:endParaRPr lang="it-IT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000529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E2BE8F25-C8AC-3FE5-D725-F10C21C82ADE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0" name="Cerchio">
              <a:extLst>
                <a:ext uri="{FF2B5EF4-FFF2-40B4-BE49-F238E27FC236}">
                  <a16:creationId xmlns:a16="http://schemas.microsoft.com/office/drawing/2014/main" id="{4B2BE09F-B83A-C8BB-CDF9-BA4E988FA724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1" name="Triangolo">
              <a:extLst>
                <a:ext uri="{FF2B5EF4-FFF2-40B4-BE49-F238E27FC236}">
                  <a16:creationId xmlns:a16="http://schemas.microsoft.com/office/drawing/2014/main" id="{3E73DB67-1FA1-5B39-A363-ABC9253B67EC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Rettangolo">
              <a:extLst>
                <a:ext uri="{FF2B5EF4-FFF2-40B4-BE49-F238E27FC236}">
                  <a16:creationId xmlns:a16="http://schemas.microsoft.com/office/drawing/2014/main" id="{465713B5-EAE0-B268-C0C4-2EDD9C047B36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Forma">
              <a:extLst>
                <a:ext uri="{FF2B5EF4-FFF2-40B4-BE49-F238E27FC236}">
                  <a16:creationId xmlns:a16="http://schemas.microsoft.com/office/drawing/2014/main" id="{4F82DA14-AC09-C707-73C1-55679EAC09C0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4174272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718334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Cartelloni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589D5-76FF-63CF-3097-FE06FC3DCAA4}"/>
              </a:ext>
            </a:extLst>
          </p:cNvPr>
          <p:cNvSpPr txBox="1"/>
          <p:nvPr/>
        </p:nvSpPr>
        <p:spPr>
          <a:xfrm>
            <a:off x="617439" y="1803508"/>
            <a:ext cx="801806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C00000"/>
              </a:buClr>
            </a:pP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Se il progetto ha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superiore a 500.000 €</a:t>
            </a:r>
            <a:r>
              <a:rPr lang="it-IT" b="1">
                <a:solidFill>
                  <a:srgbClr val="1C2024"/>
                </a:solidFill>
                <a:latin typeface="Raleway"/>
              </a:rPr>
              <a:t> </a:t>
            </a:r>
            <a:r>
              <a:rPr lang="it-IT">
                <a:solidFill>
                  <a:srgbClr val="1C2024"/>
                </a:solidFill>
                <a:latin typeface="Raleway"/>
              </a:rPr>
              <a:t>e riguardano investimenti materiale – apertura di cantiere - è richiesto di esporre un </a:t>
            </a:r>
            <a:r>
              <a:rPr lang="it-IT" b="1">
                <a:solidFill>
                  <a:srgbClr val="1C2024"/>
                </a:solidFill>
                <a:latin typeface="Raleway"/>
              </a:rPr>
              <a:t>cartellone </a:t>
            </a:r>
            <a:r>
              <a:rPr lang="it-IT">
                <a:solidFill>
                  <a:srgbClr val="1C2024"/>
                </a:solidFill>
                <a:latin typeface="Raleway"/>
              </a:rPr>
              <a:t>ben visibile al 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pubblico</a:t>
            </a:r>
            <a:r>
              <a:rPr lang="it-IT">
                <a:solidFill>
                  <a:srgbClr val="1C2024"/>
                </a:solidFill>
                <a:latin typeface="Raleway"/>
              </a:rPr>
              <a:t> da sostituire successivamente, a lavori conclusi, con una targa permanente.</a:t>
            </a:r>
            <a:endParaRPr lang="it-IT" b="1">
              <a:solidFill>
                <a:srgbClr val="1C2024"/>
              </a:solidFill>
              <a:latin typeface="Raleway"/>
              <a:cs typeface="Calibri"/>
            </a:endParaRP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r>
              <a:rPr lang="it-IT">
                <a:solidFill>
                  <a:srgbClr val="1C2024"/>
                </a:solidFill>
                <a:latin typeface="Raleway"/>
              </a:rPr>
              <a:t>Il cartellone deve essere di dimensioni adeguate, comunque non inferiore a 100 cm di larghezza x 150 cm di altezza e deve essere collocato con visibilità pari a quella del cartellone di cantiere.</a:t>
            </a:r>
          </a:p>
          <a:p>
            <a:pPr algn="just"/>
            <a:endParaRPr lang="it-IT">
              <a:solidFill>
                <a:srgbClr val="1C2024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95937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116913C8-DE25-A080-874E-7B3EFA4F42C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5FA147B6-CDFD-4937-7374-C5791BAC4985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9CF61CE5-050D-2DCA-E794-0CC60A2F7F05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642C3249-DF7B-E97E-D484-E00392211633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27B87825-558F-8D5E-310E-A9EB2EC37A22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4174272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718334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Targhe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8847CB-1793-E067-2703-22E495925EBC}"/>
              </a:ext>
            </a:extLst>
          </p:cNvPr>
          <p:cNvSpPr txBox="1"/>
          <p:nvPr/>
        </p:nvSpPr>
        <p:spPr>
          <a:xfrm>
            <a:off x="516301" y="1815566"/>
            <a:ext cx="8018060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>
                <a:solidFill>
                  <a:srgbClr val="1C2024"/>
                </a:solidFill>
                <a:latin typeface="Raleway"/>
              </a:rPr>
              <a:t>Se il progetto ha un </a:t>
            </a:r>
            <a:r>
              <a:rPr lang="it-IT" b="1">
                <a:solidFill>
                  <a:srgbClr val="1C2024"/>
                </a:solidFill>
                <a:latin typeface="Raleway"/>
              </a:rPr>
              <a:t>costo superiore a 500.000 €</a:t>
            </a:r>
            <a:r>
              <a:rPr lang="it-IT">
                <a:solidFill>
                  <a:srgbClr val="1C2024"/>
                </a:solidFill>
                <a:latin typeface="Raleway"/>
              </a:rPr>
              <a:t> e:</a:t>
            </a:r>
            <a:endParaRPr lang="it-IT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it-IT">
              <a:solidFill>
                <a:srgbClr val="1C2024"/>
              </a:solidFill>
              <a:latin typeface="Raleway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riguarda </a:t>
            </a:r>
            <a:r>
              <a:rPr lang="it-IT" b="1">
                <a:latin typeface="Raleway"/>
              </a:rPr>
              <a:t>investimenti materiali</a:t>
            </a:r>
            <a:r>
              <a:rPr lang="it-IT">
                <a:latin typeface="Raleway"/>
              </a:rPr>
              <a:t>, </a:t>
            </a:r>
            <a:r>
              <a:rPr lang="it-IT" b="1">
                <a:latin typeface="Raleway"/>
              </a:rPr>
              <a:t>la targa permanente deve sostituire il cartellone</a:t>
            </a:r>
            <a:r>
              <a:rPr lang="it-IT">
                <a:latin typeface="Raleway"/>
              </a:rPr>
              <a:t>, a completamento dei lavori. 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latin typeface="Raleway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riguarda l’</a:t>
            </a:r>
            <a:r>
              <a:rPr lang="it-IT" b="1">
                <a:latin typeface="Raleway"/>
              </a:rPr>
              <a:t>acquisto di macchinari</a:t>
            </a:r>
            <a:r>
              <a:rPr lang="it-IT">
                <a:latin typeface="Raleway"/>
              </a:rPr>
              <a:t>, il beneficiario è tenuto a esporre </a:t>
            </a:r>
            <a:r>
              <a:rPr lang="it-IT" b="1">
                <a:solidFill>
                  <a:srgbClr val="1C2024"/>
                </a:solidFill>
                <a:latin typeface="Raleway"/>
              </a:rPr>
              <a:t>direttamente la targa permanente</a:t>
            </a:r>
            <a:r>
              <a:rPr lang="it-IT">
                <a:solidFill>
                  <a:srgbClr val="1C2024"/>
                </a:solidFill>
                <a:latin typeface="Raleway"/>
              </a:rPr>
              <a:t>.</a:t>
            </a:r>
            <a:endParaRPr lang="en-US">
              <a:solidFill>
                <a:srgbClr val="1C2024"/>
              </a:solidFill>
              <a:latin typeface="Raleway"/>
            </a:endParaRPr>
          </a:p>
          <a:p>
            <a:endParaRPr lang="it-IT">
              <a:ea typeface="+mn-lt"/>
              <a:cs typeface="+mn-lt"/>
            </a:endParaRPr>
          </a:p>
          <a:p>
            <a:r>
              <a:rPr lang="it-IT">
                <a:solidFill>
                  <a:srgbClr val="1C2024"/>
                </a:solidFill>
                <a:latin typeface="Raleway"/>
              </a:rPr>
              <a:t>La targa deve essere </a:t>
            </a:r>
            <a:r>
              <a:rPr lang="it-IT" b="1">
                <a:solidFill>
                  <a:srgbClr val="1C2024"/>
                </a:solidFill>
                <a:latin typeface="Raleway"/>
              </a:rPr>
              <a:t>ben visibile</a:t>
            </a:r>
            <a:r>
              <a:rPr lang="it-IT">
                <a:solidFill>
                  <a:srgbClr val="1C2024"/>
                </a:solidFill>
                <a:latin typeface="Raleway"/>
              </a:rPr>
              <a:t> e le sue dimensioni dipendono dalle caratteristiche dell’opera (formato minimo A4) e dall’ambito in cui va espos</a:t>
            </a:r>
            <a:r>
              <a:rPr lang="it-IT">
                <a:latin typeface="Raleway"/>
              </a:rPr>
              <a:t>ta. 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 b="1">
              <a:solidFill>
                <a:srgbClr val="1C2024"/>
              </a:solidFill>
              <a:latin typeface="Raleway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5816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bpm_StatoId xmlns="09cb62f7-ba1e-491d-aff3-a5f28f0b5c0a" xsi:nil="true"/>
    <_bpm_OperazioneId xmlns="09cb62f7-ba1e-491d-aff3-a5f28f0b5c0a" xsi:nil="true"/>
    <_bpm_Sintesi xmlns="09cb62f7-ba1e-491d-aff3-a5f28f0b5c0a" xsi:nil="true"/>
    <_bpm_ErroreId xmlns="09cb62f7-ba1e-491d-aff3-a5f28f0b5c0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ED729D303F3A4C84742A97312F55DF" ma:contentTypeVersion="6" ma:contentTypeDescription="Creare un nuovo documento." ma:contentTypeScope="" ma:versionID="fc4725bb8896fc3f1f4774dd2007a0d4">
  <xsd:schema xmlns:xsd="http://www.w3.org/2001/XMLSchema" xmlns:xs="http://www.w3.org/2001/XMLSchema" xmlns:p="http://schemas.microsoft.com/office/2006/metadata/properties" xmlns:ns2="09cb62f7-ba1e-491d-aff3-a5f28f0b5c0a" xmlns:ns3="12055bfc-81c8-4aaf-9e35-19e32af1fc7c" targetNamespace="http://schemas.microsoft.com/office/2006/metadata/properties" ma:root="true" ma:fieldsID="c85e7a0d5af0d2fe24db0727742ba73f" ns2:_="" ns3:_="">
    <xsd:import namespace="09cb62f7-ba1e-491d-aff3-a5f28f0b5c0a"/>
    <xsd:import namespace="12055bfc-81c8-4aaf-9e35-19e32af1fc7c"/>
    <xsd:element name="properties">
      <xsd:complexType>
        <xsd:sequence>
          <xsd:element name="documentManagement">
            <xsd:complexType>
              <xsd:all>
                <xsd:element ref="ns2:_bpm_StatoId" minOccurs="0"/>
                <xsd:element ref="ns2:_bpm_OperazioneId" minOccurs="0"/>
                <xsd:element ref="ns2:_bpm_ErroreId" minOccurs="0"/>
                <xsd:element ref="ns2:_bpm_Sintesi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b62f7-ba1e-491d-aff3-a5f28f0b5c0a" elementFormDefault="qualified">
    <xsd:import namespace="http://schemas.microsoft.com/office/2006/documentManagement/types"/>
    <xsd:import namespace="http://schemas.microsoft.com/office/infopath/2007/PartnerControls"/>
    <xsd:element name="_bpm_StatoId" ma:index="8" nillable="true" ma:displayName="_bpm_StatoId" ma:hidden="true" ma:internalName="_bpm_StatoId" ma:readOnly="false">
      <xsd:simpleType>
        <xsd:restriction base="dms:Text"/>
      </xsd:simpleType>
    </xsd:element>
    <xsd:element name="_bpm_OperazioneId" ma:index="9" nillable="true" ma:displayName="_bpm_OperazioneId" ma:hidden="true" ma:internalName="_bpm_OperazioneId" ma:readOnly="false">
      <xsd:simpleType>
        <xsd:restriction base="dms:Text"/>
      </xsd:simpleType>
    </xsd:element>
    <xsd:element name="_bpm_ErroreId" ma:index="10" nillable="true" ma:displayName="_bpm_ErroreId" ma:hidden="true" ma:internalName="_bpm_ErroreId" ma:readOnly="false">
      <xsd:simpleType>
        <xsd:restriction base="dms:Text"/>
      </xsd:simpleType>
    </xsd:element>
    <xsd:element name="_bpm_Sintesi" ma:index="11" nillable="true" ma:displayName="Firma" ma:hidden="true" ma:internalName="_bpm_Sintesi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55bfc-81c8-4aaf-9e35-19e32af1fc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93BC6-3F4F-4429-AB22-889FD1852B9B}">
  <ds:schemaRefs>
    <ds:schemaRef ds:uri="09cb62f7-ba1e-491d-aff3-a5f28f0b5c0a"/>
    <ds:schemaRef ds:uri="12055bfc-81c8-4aaf-9e35-19e32af1fc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586309-3A29-43DA-8E42-3F88165D0197}">
  <ds:schemaRefs>
    <ds:schemaRef ds:uri="09cb62f7-ba1e-491d-aff3-a5f28f0b5c0a"/>
    <ds:schemaRef ds:uri="12055bfc-81c8-4aaf-9e35-19e32af1fc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B3E6E33-AA87-46F5-8F62-81216C3316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Presentazione su schermo (4:3)</PresentationFormat>
  <Slides>13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simbolo dell’Unione europea è il più importante marchio visivo per garantire la visibilità dei finanziamenti Ue.  Il logo Ue va seguito dai loghi degli altri enti finanziatori e preceduto dal logo unico nazionale per la politica di coesione 2021-2027. 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Sul sito Fesr trovate una sintesi delle disposizioni in tema di comunicazione e visibilità, illustrate nel dettaglio nelle Linee guida per i beneficiari, in fase di predisposizione. https://fesr.regione.emilia-romagna.it/2021-2027/comunicazione/responsabilita-beneficiari   </vt:lpstr>
      <vt:lpstr>Presentazione standard di PowerPoint</vt:lpstr>
    </vt:vector>
  </TitlesOfParts>
  <Company>Hominapdc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Simona Grandini</dc:creator>
  <cp:revision>11</cp:revision>
  <cp:lastPrinted>2021-10-14T15:10:05Z</cp:lastPrinted>
  <dcterms:created xsi:type="dcterms:W3CDTF">2017-11-22T17:37:51Z</dcterms:created>
  <dcterms:modified xsi:type="dcterms:W3CDTF">2024-02-06T13:03:59Z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0x0101007AED729D303F3A4C84742A97312F55DF</vt:lpwstr>
  </property>
  <property fmtid="{D5CDD505-2E9C-101B-9397-08002B2CF9AE}" pid="3" name="Order">
    <vt:r8>1134800</vt:r8>
  </property>
</Properties>
</file>