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50" r:id="rId5"/>
    <p:sldMasterId id="2147483652" r:id="rId6"/>
  </p:sldMasterIdLst>
  <p:notesMasterIdLst>
    <p:notesMasterId r:id="rId13"/>
  </p:notesMasterIdLst>
  <p:sldIdLst>
    <p:sldId id="256" r:id="rId7"/>
    <p:sldId id="259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it-IT"/>
              <a:t>23/12/15</a:t>
            </a:r>
          </a:p>
        </p:txBody>
      </p:sp>
      <p:sp>
        <p:nvSpPr>
          <p:cNvPr id="6246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1263DEB-A991-42B5-A607-3B6E489994D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>
                <a:latin typeface="Calibri" pitchFamily="34" charset="0"/>
                <a:ea typeface="ＭＳ Ｐゴシック" pitchFamily="34" charset="-128"/>
              </a:rPr>
              <a:t>23/12/15</a:t>
            </a:r>
          </a:p>
        </p:txBody>
      </p:sp>
      <p:sp>
        <p:nvSpPr>
          <p:cNvPr id="6451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FC086E-AA21-465D-A453-A7D24D209E7F}" type="slidenum">
              <a:rPr lang="it-IT" smtClean="0">
                <a:latin typeface="Calibri" pitchFamily="34" charset="0"/>
                <a:ea typeface="ＭＳ Ｐゴシック" pitchFamily="34" charset="-128"/>
              </a:rPr>
              <a:pPr/>
              <a:t>1</a:t>
            </a:fld>
            <a:endParaRPr lang="it-IT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4516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4517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it-IT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>
                <a:latin typeface="Calibri" pitchFamily="34" charset="0"/>
                <a:ea typeface="ＭＳ Ｐゴシック" pitchFamily="34" charset="-128"/>
              </a:rPr>
              <a:t>23/12/15</a:t>
            </a:r>
          </a:p>
        </p:txBody>
      </p:sp>
      <p:sp>
        <p:nvSpPr>
          <p:cNvPr id="7065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96A8393-9C0C-4BE8-8C2F-7F1FCF979A68}" type="slidenum">
              <a:rPr lang="it-IT" smtClean="0">
                <a:latin typeface="Calibri" pitchFamily="34" charset="0"/>
                <a:ea typeface="ＭＳ Ｐゴシック" pitchFamily="34" charset="-128"/>
              </a:rPr>
              <a:pPr/>
              <a:t>2</a:t>
            </a:fld>
            <a:endParaRPr lang="it-IT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0660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0661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it-IT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>
                <a:latin typeface="Calibri" pitchFamily="34" charset="0"/>
                <a:ea typeface="ＭＳ Ｐゴシック" pitchFamily="34" charset="-128"/>
              </a:rPr>
              <a:t>23/12/15</a:t>
            </a:r>
          </a:p>
        </p:txBody>
      </p:sp>
      <p:sp>
        <p:nvSpPr>
          <p:cNvPr id="7065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96A8393-9C0C-4BE8-8C2F-7F1FCF979A68}" type="slidenum">
              <a:rPr lang="it-IT" smtClean="0">
                <a:latin typeface="Calibri" pitchFamily="34" charset="0"/>
                <a:ea typeface="ＭＳ Ｐゴシック" pitchFamily="34" charset="-128"/>
              </a:rPr>
              <a:pPr/>
              <a:t>4</a:t>
            </a:fld>
            <a:endParaRPr lang="it-IT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0660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0661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it-IT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117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>
                <a:latin typeface="Calibri" pitchFamily="34" charset="0"/>
                <a:ea typeface="ＭＳ Ｐゴシック" pitchFamily="34" charset="-128"/>
              </a:rPr>
              <a:t>23/12/15</a:t>
            </a:r>
          </a:p>
        </p:txBody>
      </p:sp>
      <p:sp>
        <p:nvSpPr>
          <p:cNvPr id="7065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96A8393-9C0C-4BE8-8C2F-7F1FCF979A68}" type="slidenum">
              <a:rPr lang="it-IT" smtClean="0">
                <a:latin typeface="Calibri" pitchFamily="34" charset="0"/>
                <a:ea typeface="ＭＳ Ｐゴシック" pitchFamily="34" charset="-128"/>
              </a:rPr>
              <a:pPr/>
              <a:t>5</a:t>
            </a:fld>
            <a:endParaRPr lang="it-IT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0660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0661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it-IT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4300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>
                <a:latin typeface="Calibri" pitchFamily="34" charset="0"/>
                <a:ea typeface="ＭＳ Ｐゴシック" pitchFamily="34" charset="-128"/>
              </a:rPr>
              <a:t>23/12/15</a:t>
            </a:r>
          </a:p>
        </p:txBody>
      </p:sp>
      <p:sp>
        <p:nvSpPr>
          <p:cNvPr id="6451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FC086E-AA21-465D-A453-A7D24D209E7F}" type="slidenum">
              <a:rPr lang="it-IT" smtClean="0">
                <a:latin typeface="Calibri" pitchFamily="34" charset="0"/>
                <a:ea typeface="ＭＳ Ｐゴシック" pitchFamily="34" charset="-128"/>
              </a:rPr>
              <a:pPr/>
              <a:t>6</a:t>
            </a:fld>
            <a:endParaRPr lang="it-IT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4516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4517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it-IT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9713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Trascinare l'immagine su un segnaposto o fare clic sull'icona per aggiungerla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0825" y="1660525"/>
            <a:ext cx="1152525" cy="730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</a:endParaRPr>
          </a:p>
        </p:txBody>
      </p:sp>
      <p:pic>
        <p:nvPicPr>
          <p:cNvPr id="1027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Immagine 1" descr="SFONDO_tutti loghi_format PPT_4.3_Por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Immagine 2" descr="SFONDO_tutti loghi_format PPT_4.3_Por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850" y="6308725"/>
            <a:ext cx="15414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SzPct val="100000"/>
              <a:defRPr/>
            </a:pPr>
            <a:r>
              <a:rPr lang="it-IT" sz="1200">
                <a:latin typeface="Arial" charset="0"/>
                <a:cs typeface="Arial" charset="0"/>
              </a:rPr>
              <a:t>Por Fesr 2014-2020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495675" y="6308725"/>
            <a:ext cx="25701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it-IT" sz="12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www.regione.emilia-romagna.it/fesr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306888" y="32448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142875"/>
          </a:xfrm>
          <a:prstGeom prst="rect">
            <a:avLst/>
          </a:prstGeom>
          <a:solidFill>
            <a:srgbClr val="404040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871663" y="0"/>
            <a:ext cx="5400675" cy="142875"/>
          </a:xfrm>
          <a:prstGeom prst="rect">
            <a:avLst/>
          </a:prstGeom>
          <a:solidFill>
            <a:srgbClr val="D00C0A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8459788" y="6308725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fld id="{B823FB84-88C6-40A5-9DE2-7085C174A346}" type="slidenum">
              <a:rPr lang="it-IT" sz="12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pPr>
                <a:buSzPct val="100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t>‹N›</a:t>
            </a:fld>
            <a:endParaRPr lang="it-IT" sz="120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23850" y="6308725"/>
            <a:ext cx="15414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SzPct val="100000"/>
              <a:defRPr/>
            </a:pPr>
            <a:r>
              <a:rPr lang="it-IT" sz="1200">
                <a:latin typeface="Arial" charset="0"/>
                <a:cs typeface="Arial" charset="0"/>
              </a:rPr>
              <a:t>Por Fesr 2014-2020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495675" y="6308725"/>
            <a:ext cx="25701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it-IT" sz="12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www.regione.emilia-romagna.it/fesr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306888" y="32448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142875"/>
          </a:xfrm>
          <a:prstGeom prst="rect">
            <a:avLst/>
          </a:prstGeom>
          <a:solidFill>
            <a:srgbClr val="404040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871663" y="0"/>
            <a:ext cx="5400675" cy="142875"/>
          </a:xfrm>
          <a:prstGeom prst="rect">
            <a:avLst/>
          </a:prstGeom>
          <a:solidFill>
            <a:srgbClr val="D00C0A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it-IT">
              <a:latin typeface="Calibri" charset="0"/>
              <a:ea typeface="ＭＳ Ｐゴシック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8459788" y="6308725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fld id="{C3CE2FB4-63E0-43BE-BC50-2EF429EEB595}" type="slidenum">
              <a:rPr lang="it-IT" sz="12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pPr>
                <a:buSzPct val="100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t>‹N›</a:t>
            </a:fld>
            <a:endParaRPr lang="it-IT" sz="120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ione.emilia-romagna.it/fesr/por-fesr/por2014-2020/comunicazione/disposizioni-per-i-beneficiari/comunicazione-beneficiari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174625" y="17145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/>
          </a:p>
        </p:txBody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539552" y="1255712"/>
            <a:ext cx="8229600" cy="3037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>
              <a:spcBef>
                <a:spcPts val="400"/>
              </a:spcBef>
              <a:buSzPct val="100000"/>
              <a:tabLst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sz="4800" b="1" dirty="0" err="1">
                <a:solidFill>
                  <a:srgbClr val="FFFFFF"/>
                </a:solidFill>
                <a:latin typeface="+mn-lt"/>
                <a:cs typeface="Arial" charset="0"/>
              </a:rPr>
              <a:t>Comunicare</a:t>
            </a:r>
            <a:r>
              <a:rPr lang="en-US" sz="4800" b="1" dirty="0">
                <a:solidFill>
                  <a:srgbClr val="FFFFFF"/>
                </a:solidFill>
                <a:latin typeface="+mn-lt"/>
                <a:cs typeface="Arial" charset="0"/>
              </a:rPr>
              <a:t> i </a:t>
            </a:r>
            <a:r>
              <a:rPr lang="en-US" sz="4800" b="1" dirty="0" err="1">
                <a:solidFill>
                  <a:srgbClr val="FFFFFF"/>
                </a:solidFill>
                <a:latin typeface="+mn-lt"/>
                <a:cs typeface="Arial" charset="0"/>
              </a:rPr>
              <a:t>progetti</a:t>
            </a:r>
            <a:endParaRPr lang="en-US" sz="4800" b="1" dirty="0">
              <a:solidFill>
                <a:srgbClr val="FFFFFF"/>
              </a:solidFill>
              <a:latin typeface="+mn-lt"/>
              <a:cs typeface="Arial" charset="0"/>
            </a:endParaRPr>
          </a:p>
          <a:p>
            <a:pPr algn="ctr">
              <a:spcBef>
                <a:spcPts val="400"/>
              </a:spcBef>
              <a:buSzPct val="100000"/>
              <a:tabLst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b="1" dirty="0">
                <a:solidFill>
                  <a:srgbClr val="FFFFFF"/>
                </a:solidFill>
                <a:latin typeface="+mj-lt"/>
                <a:cs typeface="Arial" charset="0"/>
              </a:rPr>
              <a:t>Por Fesr 2014-2020, </a:t>
            </a:r>
            <a:r>
              <a:rPr lang="en-US" b="1" dirty="0" err="1">
                <a:solidFill>
                  <a:srgbClr val="FFFFFF"/>
                </a:solidFill>
                <a:latin typeface="+mj-lt"/>
                <a:cs typeface="Arial" charset="0"/>
              </a:rPr>
              <a:t>Regione</a:t>
            </a:r>
            <a:r>
              <a:rPr lang="en-US" b="1" dirty="0">
                <a:solidFill>
                  <a:srgbClr val="FFFFFF"/>
                </a:solidFill>
                <a:latin typeface="+mj-lt"/>
                <a:cs typeface="Arial" charset="0"/>
              </a:rPr>
              <a:t> Emilia-Romagna</a:t>
            </a:r>
          </a:p>
          <a:p>
            <a:pPr>
              <a:spcBef>
                <a:spcPts val="400"/>
              </a:spcBef>
              <a:buSzPct val="100000"/>
              <a:tabLst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sz="1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>
              <a:spcBef>
                <a:spcPts val="400"/>
              </a:spcBef>
              <a:buSzPct val="100000"/>
              <a:tabLst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sz="1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>
              <a:spcBef>
                <a:spcPts val="400"/>
              </a:spcBef>
              <a:buSzPct val="100000"/>
              <a:tabLst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sz="1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>
              <a:spcBef>
                <a:spcPts val="400"/>
              </a:spcBef>
              <a:buSzPct val="100000"/>
              <a:tabLst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b="1" dirty="0">
              <a:solidFill>
                <a:srgbClr val="FFFFFF"/>
              </a:solidFill>
              <a:latin typeface="+mn-lt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1"/>
          <p:cNvSpPr txBox="1">
            <a:spLocks noChangeArrowheads="1"/>
          </p:cNvSpPr>
          <p:nvPr/>
        </p:nvSpPr>
        <p:spPr bwMode="auto">
          <a:xfrm>
            <a:off x="611560" y="404664"/>
            <a:ext cx="82296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it-IT" sz="3200" b="1" dirty="0">
                <a:solidFill>
                  <a:srgbClr val="C00000"/>
                </a:solidFill>
              </a:rPr>
              <a:t>Un’opportunità più che un obbligo</a:t>
            </a:r>
          </a:p>
        </p:txBody>
      </p:sp>
      <p:sp>
        <p:nvSpPr>
          <p:cNvPr id="69635" name="Text Box 2"/>
          <p:cNvSpPr txBox="1">
            <a:spLocks noChangeArrowheads="1"/>
          </p:cNvSpPr>
          <p:nvPr/>
        </p:nvSpPr>
        <p:spPr bwMode="auto">
          <a:xfrm>
            <a:off x="395536" y="1196752"/>
            <a:ext cx="822960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Fate conoscere il vostro </a:t>
            </a:r>
            <a:r>
              <a:rPr lang="it-IT" sz="2800" b="1" dirty="0">
                <a:solidFill>
                  <a:srgbClr val="C00000"/>
                </a:solidFill>
              </a:rPr>
              <a:t>caso di successo</a:t>
            </a: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Rendete evidente il </a:t>
            </a:r>
            <a:r>
              <a:rPr lang="it-IT" sz="2800" b="1" dirty="0">
                <a:solidFill>
                  <a:srgbClr val="C00000"/>
                </a:solidFill>
              </a:rPr>
              <a:t>contributo ottenuto </a:t>
            </a: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dai</a:t>
            </a:r>
            <a:b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Fondi europei</a:t>
            </a: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Descrivete il </a:t>
            </a:r>
            <a:r>
              <a:rPr lang="it-IT" sz="2800" b="1" dirty="0">
                <a:solidFill>
                  <a:srgbClr val="C00000"/>
                </a:solidFill>
              </a:rPr>
              <a:t>progetto sul vostro sito</a:t>
            </a: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Predisponete il </a:t>
            </a:r>
            <a:r>
              <a:rPr lang="it-IT" sz="2800" b="1" dirty="0">
                <a:solidFill>
                  <a:srgbClr val="C00000"/>
                </a:solidFill>
              </a:rPr>
              <a:t>poster sul modello disponibile</a:t>
            </a: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724" y="2636912"/>
            <a:ext cx="8271412" cy="96600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17778"/>
            <a:ext cx="4853511" cy="68580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485701" y="1628800"/>
            <a:ext cx="3006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C00000"/>
                </a:solidFill>
              </a:rPr>
              <a:t>Modello</a:t>
            </a:r>
          </a:p>
          <a:p>
            <a:r>
              <a:rPr lang="it-IT" sz="4000" b="1" dirty="0">
                <a:solidFill>
                  <a:srgbClr val="C00000"/>
                </a:solidFill>
              </a:rPr>
              <a:t>di poster</a:t>
            </a:r>
          </a:p>
        </p:txBody>
      </p:sp>
    </p:spTree>
    <p:extLst>
      <p:ext uri="{BB962C8B-B14F-4D97-AF65-F5344CB8AC3E}">
        <p14:creationId xmlns:p14="http://schemas.microsoft.com/office/powerpoint/2010/main" val="894387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1"/>
          <p:cNvSpPr txBox="1">
            <a:spLocks noChangeArrowheads="1"/>
          </p:cNvSpPr>
          <p:nvPr/>
        </p:nvSpPr>
        <p:spPr bwMode="auto">
          <a:xfrm>
            <a:off x="353724" y="140122"/>
            <a:ext cx="8682772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it-IT" sz="3200" b="1" dirty="0">
                <a:solidFill>
                  <a:srgbClr val="C00000"/>
                </a:solidFill>
              </a:rPr>
              <a:t>Trasparenza – Pubblicazione dati in formato aperto</a:t>
            </a:r>
          </a:p>
        </p:txBody>
      </p:sp>
      <p:sp>
        <p:nvSpPr>
          <p:cNvPr id="69635" name="Text Box 2"/>
          <p:cNvSpPr txBox="1">
            <a:spLocks noChangeArrowheads="1"/>
          </p:cNvSpPr>
          <p:nvPr/>
        </p:nvSpPr>
        <p:spPr bwMode="auto">
          <a:xfrm>
            <a:off x="395536" y="1196752"/>
            <a:ext cx="822960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229646"/>
              </p:ext>
            </p:extLst>
          </p:nvPr>
        </p:nvGraphicFramePr>
        <p:xfrm>
          <a:off x="1412086" y="903845"/>
          <a:ext cx="6566048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6048">
                  <a:extLst>
                    <a:ext uri="{9D8B030D-6E8A-4147-A177-3AD203B41FA5}">
                      <a16:colId xmlns:a16="http://schemas.microsoft.com/office/drawing/2014/main" val="13438429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>
                          <a:solidFill>
                            <a:schemeClr val="bg1"/>
                          </a:solidFill>
                        </a:rPr>
                        <a:t>Informazioni consultabili in formato aperto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808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Nome del beneficiario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3653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Denominazione progetto</a:t>
                      </a:r>
                    </a:p>
                    <a:p>
                      <a:pPr algn="l"/>
                      <a:r>
                        <a:rPr lang="it-IT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Sintesi</a:t>
                      </a:r>
                    </a:p>
                    <a:p>
                      <a:pPr algn="l"/>
                      <a:r>
                        <a:rPr lang="it-IT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Data inizio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47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Data fine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195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Spesa ammissibile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25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Tasso di cofinanziamento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9653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Cap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8282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Paese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993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Denominazione categoria operazione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6046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3985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1"/>
          <p:cNvSpPr txBox="1">
            <a:spLocks noChangeArrowheads="1"/>
          </p:cNvSpPr>
          <p:nvPr/>
        </p:nvSpPr>
        <p:spPr bwMode="auto">
          <a:xfrm>
            <a:off x="611560" y="404664"/>
            <a:ext cx="82296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it-IT" sz="3200" b="1" dirty="0">
                <a:solidFill>
                  <a:srgbClr val="C00000"/>
                </a:solidFill>
              </a:rPr>
              <a:t>Informazione e assistenza</a:t>
            </a:r>
          </a:p>
        </p:txBody>
      </p:sp>
      <p:sp>
        <p:nvSpPr>
          <p:cNvPr id="69635" name="Text Box 2"/>
          <p:cNvSpPr txBox="1">
            <a:spLocks noChangeArrowheads="1"/>
          </p:cNvSpPr>
          <p:nvPr/>
        </p:nvSpPr>
        <p:spPr bwMode="auto">
          <a:xfrm>
            <a:off x="395536" y="1196752"/>
            <a:ext cx="822960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5113" indent="-265113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anose="020B0604020202020204" pitchFamily="34" charset="0"/>
              <a:buChar char="•"/>
            </a:pP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241335"/>
              </p:ext>
            </p:extLst>
          </p:nvPr>
        </p:nvGraphicFramePr>
        <p:xfrm>
          <a:off x="633244" y="1412776"/>
          <a:ext cx="7804214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04214">
                  <a:extLst>
                    <a:ext uri="{9D8B030D-6E8A-4147-A177-3AD203B41FA5}">
                      <a16:colId xmlns:a16="http://schemas.microsoft.com/office/drawing/2014/main" val="18189217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2800" dirty="0">
                          <a:solidFill>
                            <a:schemeClr val="bg1"/>
                          </a:solidFill>
                        </a:rPr>
                        <a:t>Sportello Imprese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30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b="1" dirty="0">
                          <a:solidFill>
                            <a:srgbClr val="C00000"/>
                          </a:solidFill>
                        </a:rPr>
                        <a:t>Contatti</a:t>
                      </a:r>
                    </a:p>
                    <a:p>
                      <a:r>
                        <a:rPr lang="it-IT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848.800.258</a:t>
                      </a:r>
                    </a:p>
                    <a:p>
                      <a:r>
                        <a:rPr lang="it-IT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infoporfesr@regione.emilia-romagna.it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8383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Sito Por Fesr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950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b="1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www.regione.emilia-romagna.it/fesr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156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b="1" kern="12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hlinkClick r:id="rId3"/>
                        </a:rPr>
                        <a:t>http://www.regione.emilia-romagna.it/fesr/por-fesr/por2014-2020/comunicazione/disposizioni-per-i-beneficiari/comunicazione-beneficiari</a:t>
                      </a:r>
                      <a:endParaRPr lang="it-IT" sz="2800" b="1" kern="1200" baseline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endParaRPr lang="it-IT" sz="2800" b="1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0664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5169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174625" y="17145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/>
          </a:p>
        </p:txBody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755576" y="2492896"/>
            <a:ext cx="8229600" cy="3037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>
              <a:spcBef>
                <a:spcPts val="400"/>
              </a:spcBef>
              <a:buSzPct val="100000"/>
              <a:tabLst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sz="4800" b="1" dirty="0" err="1">
                <a:solidFill>
                  <a:srgbClr val="FFFFFF"/>
                </a:solidFill>
                <a:latin typeface="+mn-lt"/>
                <a:cs typeface="Arial" charset="0"/>
              </a:rPr>
              <a:t>Grazie</a:t>
            </a:r>
            <a:r>
              <a:rPr lang="en-US" sz="4800" b="1" dirty="0">
                <a:solidFill>
                  <a:srgbClr val="FFFFFF"/>
                </a:solidFill>
                <a:latin typeface="+mn-lt"/>
                <a:cs typeface="Arial" charset="0"/>
              </a:rPr>
              <a:t>!</a:t>
            </a:r>
            <a:endParaRPr lang="en-US" b="1" dirty="0">
              <a:solidFill>
                <a:srgbClr val="FFFFFF"/>
              </a:solidFill>
              <a:latin typeface="+mj-lt"/>
              <a:cs typeface="Arial" charset="0"/>
            </a:endParaRPr>
          </a:p>
          <a:p>
            <a:pPr>
              <a:spcBef>
                <a:spcPts val="400"/>
              </a:spcBef>
              <a:buSzPct val="100000"/>
              <a:tabLst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sz="1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>
              <a:spcBef>
                <a:spcPts val="400"/>
              </a:spcBef>
              <a:buSzPct val="100000"/>
              <a:tabLst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sz="1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>
              <a:spcBef>
                <a:spcPts val="400"/>
              </a:spcBef>
              <a:buSzPct val="100000"/>
              <a:tabLst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sz="1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557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pt leggero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ＭＳ Ｐゴシック"/>
        <a:cs typeface="ＭＳ Ｐゴシック"/>
      </a:majorFont>
      <a:minorFont>
        <a:latin typeface="Calibri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alibri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alibri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ＭＳ Ｐゴシック"/>
        <a:cs typeface="ＭＳ Ｐゴシック"/>
      </a:majorFont>
      <a:minorFont>
        <a:latin typeface="Calibri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alibri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alibri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ＭＳ Ｐゴシック"/>
        <a:cs typeface="ＭＳ Ｐゴシック"/>
      </a:majorFont>
      <a:minorFont>
        <a:latin typeface="Calibri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alibri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Calibri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F77520A5EE4194AAE0E9CCDF0F10380" ma:contentTypeVersion="14" ma:contentTypeDescription="Creare un nuovo documento." ma:contentTypeScope="" ma:versionID="8800fdfedb6c39847d1e0bc6a4194d22">
  <xsd:schema xmlns:xsd="http://www.w3.org/2001/XMLSchema" xmlns:xs="http://www.w3.org/2001/XMLSchema" xmlns:p="http://schemas.microsoft.com/office/2006/metadata/properties" xmlns:ns2="e7c786ba-63a4-4e8f-9b25-6cce7c3cef24" xmlns:ns3="8a7b9350-c968-4981-9d83-fb5f969cfbdd" targetNamespace="http://schemas.microsoft.com/office/2006/metadata/properties" ma:root="true" ma:fieldsID="99f185ad9cfe8d69eb50b66370f0f692" ns2:_="" ns3:_="">
    <xsd:import namespace="e7c786ba-63a4-4e8f-9b25-6cce7c3cef24"/>
    <xsd:import namespace="8a7b9350-c968-4981-9d83-fb5f969cfb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c786ba-63a4-4e8f-9b25-6cce7c3cef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7b9350-c968-4981-9d83-fb5f969cfbd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7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C891C0-B63B-4973-8087-EB6E08D69BB9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FFD5EA2-CCC5-458E-A778-6E84F62738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c786ba-63a4-4e8f-9b25-6cce7c3cef24"/>
    <ds:schemaRef ds:uri="8a7b9350-c968-4981-9d83-fb5f969cfb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1DE2CB-C26E-481E-BDB3-F21E51EB89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leggero.pot</Template>
  <TotalTime>1211</TotalTime>
  <Words>136</Words>
  <Application>Microsoft Office PowerPoint</Application>
  <PresentationFormat>Presentazione su schermo (4:3)</PresentationFormat>
  <Paragraphs>54</Paragraphs>
  <Slides>6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ppt leggero</vt:lpstr>
      <vt:lpstr>Tema di Office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Linsalata Anna Maria</dc:creator>
  <cp:lastModifiedBy>Diomede Rossana Maria Daniela</cp:lastModifiedBy>
  <cp:revision>163</cp:revision>
  <cp:lastPrinted>2015-10-08T08:27:44Z</cp:lastPrinted>
  <dcterms:created xsi:type="dcterms:W3CDTF">2015-12-23T12:04:53Z</dcterms:created>
  <dcterms:modified xsi:type="dcterms:W3CDTF">2022-05-24T08:18:28Z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0x0101008F77520A5EE4194AAE0E9CCDF0F10380</vt:lpwstr>
  </property>
  <property fmtid="{D5CDD505-2E9C-101B-9397-08002B2CF9AE}" pid="3" name="Order">
    <vt:r8>6111500</vt:r8>
  </property>
</Properties>
</file>